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41"/>
  </p:notesMasterIdLst>
  <p:handoutMasterIdLst>
    <p:handoutMasterId r:id="rId42"/>
  </p:handoutMasterIdLst>
  <p:sldIdLst>
    <p:sldId id="256" r:id="rId6"/>
    <p:sldId id="373" r:id="rId7"/>
    <p:sldId id="313" r:id="rId8"/>
    <p:sldId id="312" r:id="rId9"/>
    <p:sldId id="374" r:id="rId10"/>
    <p:sldId id="372" r:id="rId11"/>
    <p:sldId id="324" r:id="rId12"/>
    <p:sldId id="338" r:id="rId13"/>
    <p:sldId id="323" r:id="rId14"/>
    <p:sldId id="325" r:id="rId15"/>
    <p:sldId id="326" r:id="rId16"/>
    <p:sldId id="359" r:id="rId17"/>
    <p:sldId id="348" r:id="rId18"/>
    <p:sldId id="337" r:id="rId19"/>
    <p:sldId id="335" r:id="rId20"/>
    <p:sldId id="339" r:id="rId21"/>
    <p:sldId id="343" r:id="rId22"/>
    <p:sldId id="334" r:id="rId23"/>
    <p:sldId id="375" r:id="rId24"/>
    <p:sldId id="328" r:id="rId25"/>
    <p:sldId id="329" r:id="rId26"/>
    <p:sldId id="360" r:id="rId27"/>
    <p:sldId id="358" r:id="rId28"/>
    <p:sldId id="357" r:id="rId29"/>
    <p:sldId id="362" r:id="rId30"/>
    <p:sldId id="258" r:id="rId31"/>
    <p:sldId id="363" r:id="rId32"/>
    <p:sldId id="364" r:id="rId33"/>
    <p:sldId id="365" r:id="rId34"/>
    <p:sldId id="366" r:id="rId35"/>
    <p:sldId id="367" r:id="rId36"/>
    <p:sldId id="368" r:id="rId37"/>
    <p:sldId id="369" r:id="rId38"/>
    <p:sldId id="371" r:id="rId39"/>
    <p:sldId id="370" r:id="rId4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31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66213-1CFA-2D4A-99E9-3C27F4B997E7}" type="doc">
      <dgm:prSet loTypeId="urn:microsoft.com/office/officeart/2005/8/layout/hierarchy1" loCatId="" qsTypeId="urn:microsoft.com/office/officeart/2005/8/quickstyle/3D3" qsCatId="3D" csTypeId="urn:microsoft.com/office/officeart/2005/8/colors/accent1_2" csCatId="accent1" phldr="1"/>
      <dgm:spPr/>
      <dgm:t>
        <a:bodyPr/>
        <a:lstStyle/>
        <a:p>
          <a:endParaRPr lang="en-US"/>
        </a:p>
      </dgm:t>
    </dgm:pt>
    <dgm:pt modelId="{B3A03DA5-97EE-0348-888D-4948C182715B}">
      <dgm:prSet phldrT="[Text]"/>
      <dgm:spPr/>
      <dgm:t>
        <a:bodyPr/>
        <a:lstStyle/>
        <a:p>
          <a:r>
            <a:rPr lang="en-US" dirty="0"/>
            <a:t>Memory</a:t>
          </a:r>
        </a:p>
      </dgm:t>
    </dgm:pt>
    <dgm:pt modelId="{A5E19F06-8D30-1A40-A501-670441903276}" type="parTrans" cxnId="{7FE67D07-C450-304E-968B-33E365A368CB}">
      <dgm:prSet/>
      <dgm:spPr/>
      <dgm:t>
        <a:bodyPr/>
        <a:lstStyle/>
        <a:p>
          <a:endParaRPr lang="en-US"/>
        </a:p>
      </dgm:t>
    </dgm:pt>
    <dgm:pt modelId="{14E222B7-FA93-C14A-8DB5-D3A86862D4C3}" type="sibTrans" cxnId="{7FE67D07-C450-304E-968B-33E365A368CB}">
      <dgm:prSet/>
      <dgm:spPr/>
      <dgm:t>
        <a:bodyPr/>
        <a:lstStyle/>
        <a:p>
          <a:endParaRPr lang="en-US"/>
        </a:p>
      </dgm:t>
    </dgm:pt>
    <dgm:pt modelId="{CA185D7A-6F67-5E4F-92C5-E22490B63A5A}">
      <dgm:prSet phldrT="[Text]"/>
      <dgm:spPr/>
      <dgm:t>
        <a:bodyPr/>
        <a:lstStyle/>
        <a:p>
          <a:r>
            <a:rPr lang="en-US" dirty="0"/>
            <a:t>Sensory (&lt; 1 sec)</a:t>
          </a:r>
        </a:p>
      </dgm:t>
    </dgm:pt>
    <dgm:pt modelId="{1BBD0F70-EC5A-3444-8DF5-6D16E2C91EF2}" type="parTrans" cxnId="{C97C9CCC-27A2-2848-9BC2-822DBAEED7B8}">
      <dgm:prSet/>
      <dgm:spPr/>
      <dgm:t>
        <a:bodyPr/>
        <a:lstStyle/>
        <a:p>
          <a:endParaRPr lang="en-US"/>
        </a:p>
      </dgm:t>
    </dgm:pt>
    <dgm:pt modelId="{98AFB241-AE21-9D4A-8CAC-F30D409D07B8}" type="sibTrans" cxnId="{C97C9CCC-27A2-2848-9BC2-822DBAEED7B8}">
      <dgm:prSet/>
      <dgm:spPr/>
      <dgm:t>
        <a:bodyPr/>
        <a:lstStyle/>
        <a:p>
          <a:endParaRPr lang="en-US"/>
        </a:p>
      </dgm:t>
    </dgm:pt>
    <dgm:pt modelId="{011D7311-D977-AC40-8439-3A52AC07DED3}">
      <dgm:prSet phldrT="[Text]"/>
      <dgm:spPr/>
      <dgm:t>
        <a:bodyPr/>
        <a:lstStyle/>
        <a:p>
          <a:r>
            <a:rPr lang="en-US" dirty="0"/>
            <a:t>Working/Short-term (&lt;1 min)</a:t>
          </a:r>
        </a:p>
      </dgm:t>
    </dgm:pt>
    <dgm:pt modelId="{2C325F0E-4D1C-A74B-9677-843EBC9A74BE}" type="parTrans" cxnId="{A6D7F8BC-FBFA-A747-9673-3F89C26094B2}">
      <dgm:prSet/>
      <dgm:spPr/>
      <dgm:t>
        <a:bodyPr/>
        <a:lstStyle/>
        <a:p>
          <a:endParaRPr lang="en-US"/>
        </a:p>
      </dgm:t>
    </dgm:pt>
    <dgm:pt modelId="{CB039C79-F49E-6442-993E-A8D98FE72FC1}" type="sibTrans" cxnId="{A6D7F8BC-FBFA-A747-9673-3F89C26094B2}">
      <dgm:prSet/>
      <dgm:spPr/>
      <dgm:t>
        <a:bodyPr/>
        <a:lstStyle/>
        <a:p>
          <a:endParaRPr lang="en-US"/>
        </a:p>
      </dgm:t>
    </dgm:pt>
    <dgm:pt modelId="{10FF1FCC-477C-E847-B656-45506571ACFB}">
      <dgm:prSet phldrT="[Text]"/>
      <dgm:spPr/>
      <dgm:t>
        <a:bodyPr/>
        <a:lstStyle/>
        <a:p>
          <a:r>
            <a:rPr lang="en-US" dirty="0"/>
            <a:t>Long-term (&lt; end of days)</a:t>
          </a:r>
        </a:p>
      </dgm:t>
    </dgm:pt>
    <dgm:pt modelId="{821E3135-7945-D946-9F7F-FA7A1C49FF1B}" type="parTrans" cxnId="{A4207A4D-0B64-9D49-B326-5BF39A379D6F}">
      <dgm:prSet/>
      <dgm:spPr/>
      <dgm:t>
        <a:bodyPr/>
        <a:lstStyle/>
        <a:p>
          <a:endParaRPr lang="en-US"/>
        </a:p>
      </dgm:t>
    </dgm:pt>
    <dgm:pt modelId="{45947897-4997-564D-A027-BD13C9DF1AA8}" type="sibTrans" cxnId="{A4207A4D-0B64-9D49-B326-5BF39A379D6F}">
      <dgm:prSet/>
      <dgm:spPr/>
      <dgm:t>
        <a:bodyPr/>
        <a:lstStyle/>
        <a:p>
          <a:endParaRPr lang="en-US"/>
        </a:p>
      </dgm:t>
    </dgm:pt>
    <dgm:pt modelId="{8A7713E3-2D57-554C-9877-270B7EF06E79}">
      <dgm:prSet/>
      <dgm:spPr/>
      <dgm:t>
        <a:bodyPr/>
        <a:lstStyle/>
        <a:p>
          <a:r>
            <a:rPr lang="en-US" dirty="0"/>
            <a:t>Procedural (implicit; skills)</a:t>
          </a:r>
        </a:p>
      </dgm:t>
    </dgm:pt>
    <dgm:pt modelId="{3652A4CA-0DFE-FF40-BBA5-743A39037D64}" type="parTrans" cxnId="{AE1B7EBA-1D45-904D-8F19-43F467BDB5F6}">
      <dgm:prSet/>
      <dgm:spPr/>
      <dgm:t>
        <a:bodyPr/>
        <a:lstStyle/>
        <a:p>
          <a:endParaRPr lang="en-US"/>
        </a:p>
      </dgm:t>
    </dgm:pt>
    <dgm:pt modelId="{F04D2846-440F-F742-92BB-AD6B8FDF9F79}" type="sibTrans" cxnId="{AE1B7EBA-1D45-904D-8F19-43F467BDB5F6}">
      <dgm:prSet/>
      <dgm:spPr/>
      <dgm:t>
        <a:bodyPr/>
        <a:lstStyle/>
        <a:p>
          <a:endParaRPr lang="en-US"/>
        </a:p>
      </dgm:t>
    </dgm:pt>
    <dgm:pt modelId="{894CA927-CFE4-8D44-AB81-BFB1057F6230}">
      <dgm:prSet/>
      <dgm:spPr/>
      <dgm:t>
        <a:bodyPr/>
        <a:lstStyle/>
        <a:p>
          <a:r>
            <a:rPr lang="en-US" dirty="0"/>
            <a:t>Declarative (explicit; facts)</a:t>
          </a:r>
        </a:p>
      </dgm:t>
    </dgm:pt>
    <dgm:pt modelId="{FFB89C14-3771-F04D-8678-3B37E4E3DC52}" type="parTrans" cxnId="{CACD4D64-705A-3E4F-AF53-068611D7E5C4}">
      <dgm:prSet/>
      <dgm:spPr/>
      <dgm:t>
        <a:bodyPr/>
        <a:lstStyle/>
        <a:p>
          <a:endParaRPr lang="en-US"/>
        </a:p>
      </dgm:t>
    </dgm:pt>
    <dgm:pt modelId="{5B9EA84D-3674-444D-A202-E058B1ECE857}" type="sibTrans" cxnId="{CACD4D64-705A-3E4F-AF53-068611D7E5C4}">
      <dgm:prSet/>
      <dgm:spPr/>
      <dgm:t>
        <a:bodyPr/>
        <a:lstStyle/>
        <a:p>
          <a:endParaRPr lang="en-US"/>
        </a:p>
      </dgm:t>
    </dgm:pt>
    <dgm:pt modelId="{64FE33A1-93BE-2B41-AC84-1F29E55010DF}">
      <dgm:prSet/>
      <dgm:spPr/>
      <dgm:t>
        <a:bodyPr/>
        <a:lstStyle/>
        <a:p>
          <a:r>
            <a:rPr lang="en-US" dirty="0"/>
            <a:t>Episodic</a:t>
          </a:r>
        </a:p>
      </dgm:t>
    </dgm:pt>
    <dgm:pt modelId="{58AB2DBD-AC98-2F4D-955A-3911D4FDD5AD}" type="parTrans" cxnId="{CC0ABDEA-B566-FE45-BDB5-3D1C416B8E00}">
      <dgm:prSet/>
      <dgm:spPr/>
      <dgm:t>
        <a:bodyPr/>
        <a:lstStyle/>
        <a:p>
          <a:endParaRPr lang="en-US"/>
        </a:p>
      </dgm:t>
    </dgm:pt>
    <dgm:pt modelId="{8DDB84B5-8E50-8648-99E9-D0646A9A6815}" type="sibTrans" cxnId="{CC0ABDEA-B566-FE45-BDB5-3D1C416B8E00}">
      <dgm:prSet/>
      <dgm:spPr/>
      <dgm:t>
        <a:bodyPr/>
        <a:lstStyle/>
        <a:p>
          <a:endParaRPr lang="en-US"/>
        </a:p>
      </dgm:t>
    </dgm:pt>
    <dgm:pt modelId="{AF6DB731-7FBC-D243-A488-5C14E3B8E7E2}">
      <dgm:prSet/>
      <dgm:spPr/>
      <dgm:t>
        <a:bodyPr/>
        <a:lstStyle/>
        <a:p>
          <a:r>
            <a:rPr lang="en-US" dirty="0"/>
            <a:t>Semantic</a:t>
          </a:r>
        </a:p>
      </dgm:t>
    </dgm:pt>
    <dgm:pt modelId="{99C1AE7E-D104-DE40-9E05-753DD6E648F9}" type="parTrans" cxnId="{675E65A6-CFDF-244F-B04F-A357CF7588E9}">
      <dgm:prSet/>
      <dgm:spPr/>
      <dgm:t>
        <a:bodyPr/>
        <a:lstStyle/>
        <a:p>
          <a:endParaRPr lang="en-US"/>
        </a:p>
      </dgm:t>
    </dgm:pt>
    <dgm:pt modelId="{662751C7-643E-0748-A41D-893ED484DEE7}" type="sibTrans" cxnId="{675E65A6-CFDF-244F-B04F-A357CF7588E9}">
      <dgm:prSet/>
      <dgm:spPr/>
      <dgm:t>
        <a:bodyPr/>
        <a:lstStyle/>
        <a:p>
          <a:endParaRPr lang="en-US"/>
        </a:p>
      </dgm:t>
    </dgm:pt>
    <dgm:pt modelId="{C8D3BDC4-4861-3041-9F9D-375DAAA2334E}">
      <dgm:prSet phldrT="[Text]"/>
      <dgm:spPr/>
      <dgm:t>
        <a:bodyPr/>
        <a:lstStyle/>
        <a:p>
          <a:r>
            <a:rPr lang="en-US" dirty="0"/>
            <a:t>Iconic (images)</a:t>
          </a:r>
        </a:p>
      </dgm:t>
    </dgm:pt>
    <dgm:pt modelId="{32388BCB-C742-F047-99AD-D83C4979CD4F}" type="parTrans" cxnId="{59151EA9-4AB7-994C-B7F0-CEECFDAD8F32}">
      <dgm:prSet/>
      <dgm:spPr/>
      <dgm:t>
        <a:bodyPr/>
        <a:lstStyle/>
        <a:p>
          <a:endParaRPr lang="en-US"/>
        </a:p>
      </dgm:t>
    </dgm:pt>
    <dgm:pt modelId="{E5B00318-F5E9-A54C-A826-F7D5A169E283}" type="sibTrans" cxnId="{59151EA9-4AB7-994C-B7F0-CEECFDAD8F32}">
      <dgm:prSet/>
      <dgm:spPr/>
      <dgm:t>
        <a:bodyPr/>
        <a:lstStyle/>
        <a:p>
          <a:endParaRPr lang="en-US"/>
        </a:p>
      </dgm:t>
    </dgm:pt>
    <dgm:pt modelId="{CF62A00E-67AA-4F45-A566-F84E54D91BB2}">
      <dgm:prSet phldrT="[Text]"/>
      <dgm:spPr/>
      <dgm:t>
        <a:bodyPr/>
        <a:lstStyle/>
        <a:p>
          <a:r>
            <a:rPr lang="en-US" dirty="0"/>
            <a:t>Echoic (sounds)</a:t>
          </a:r>
        </a:p>
      </dgm:t>
    </dgm:pt>
    <dgm:pt modelId="{26087947-E71E-4546-9F05-4EED3C5117B9}" type="parTrans" cxnId="{1BA96C7F-1E62-1A44-BC02-A6227154A77E}">
      <dgm:prSet/>
      <dgm:spPr/>
      <dgm:t>
        <a:bodyPr/>
        <a:lstStyle/>
        <a:p>
          <a:endParaRPr lang="en-US"/>
        </a:p>
      </dgm:t>
    </dgm:pt>
    <dgm:pt modelId="{A90FD8F9-4AE6-4041-AE33-1ABE48AC4A51}" type="sibTrans" cxnId="{1BA96C7F-1E62-1A44-BC02-A6227154A77E}">
      <dgm:prSet/>
      <dgm:spPr/>
      <dgm:t>
        <a:bodyPr/>
        <a:lstStyle/>
        <a:p>
          <a:endParaRPr lang="en-US"/>
        </a:p>
      </dgm:t>
    </dgm:pt>
    <dgm:pt modelId="{2CDE485E-52C7-4340-BD83-C3D08F640CCC}" type="pres">
      <dgm:prSet presAssocID="{DCC66213-1CFA-2D4A-99E9-3C27F4B997E7}" presName="hierChild1" presStyleCnt="0">
        <dgm:presLayoutVars>
          <dgm:chPref val="1"/>
          <dgm:dir/>
          <dgm:animOne val="branch"/>
          <dgm:animLvl val="lvl"/>
          <dgm:resizeHandles/>
        </dgm:presLayoutVars>
      </dgm:prSet>
      <dgm:spPr/>
    </dgm:pt>
    <dgm:pt modelId="{C7CBEE8A-87A0-9042-BE55-EE231640DEE2}" type="pres">
      <dgm:prSet presAssocID="{B3A03DA5-97EE-0348-888D-4948C182715B}" presName="hierRoot1" presStyleCnt="0"/>
      <dgm:spPr/>
    </dgm:pt>
    <dgm:pt modelId="{6FE51D4D-EE8C-AA47-BB13-BF24C4E26A7B}" type="pres">
      <dgm:prSet presAssocID="{B3A03DA5-97EE-0348-888D-4948C182715B}" presName="composite" presStyleCnt="0"/>
      <dgm:spPr/>
    </dgm:pt>
    <dgm:pt modelId="{A2D32D32-4CFC-C247-94FD-E56E0368EA4E}" type="pres">
      <dgm:prSet presAssocID="{B3A03DA5-97EE-0348-888D-4948C182715B}" presName="background" presStyleLbl="node0" presStyleIdx="0" presStyleCnt="1"/>
      <dgm:spPr/>
    </dgm:pt>
    <dgm:pt modelId="{F72ED5A3-D851-D241-B1DA-96785F3DC293}" type="pres">
      <dgm:prSet presAssocID="{B3A03DA5-97EE-0348-888D-4948C182715B}" presName="text" presStyleLbl="fgAcc0" presStyleIdx="0" presStyleCnt="1">
        <dgm:presLayoutVars>
          <dgm:chPref val="3"/>
        </dgm:presLayoutVars>
      </dgm:prSet>
      <dgm:spPr/>
    </dgm:pt>
    <dgm:pt modelId="{A9B2EF26-443F-C143-AA68-950EFBF780A1}" type="pres">
      <dgm:prSet presAssocID="{B3A03DA5-97EE-0348-888D-4948C182715B}" presName="hierChild2" presStyleCnt="0"/>
      <dgm:spPr/>
    </dgm:pt>
    <dgm:pt modelId="{7C8B1F38-FD42-C14D-AD0E-63F06B3327A7}" type="pres">
      <dgm:prSet presAssocID="{1BBD0F70-EC5A-3444-8DF5-6D16E2C91EF2}" presName="Name10" presStyleLbl="parChTrans1D2" presStyleIdx="0" presStyleCnt="3"/>
      <dgm:spPr/>
    </dgm:pt>
    <dgm:pt modelId="{5EAC660D-CDFA-854F-B08C-461B6437CB6B}" type="pres">
      <dgm:prSet presAssocID="{CA185D7A-6F67-5E4F-92C5-E22490B63A5A}" presName="hierRoot2" presStyleCnt="0"/>
      <dgm:spPr/>
    </dgm:pt>
    <dgm:pt modelId="{483B50BD-FAA2-AE4A-8841-6B62A00F0F06}" type="pres">
      <dgm:prSet presAssocID="{CA185D7A-6F67-5E4F-92C5-E22490B63A5A}" presName="composite2" presStyleCnt="0"/>
      <dgm:spPr/>
    </dgm:pt>
    <dgm:pt modelId="{08E51553-9526-C849-A2A5-4D6CE3266DC4}" type="pres">
      <dgm:prSet presAssocID="{CA185D7A-6F67-5E4F-92C5-E22490B63A5A}" presName="background2" presStyleLbl="node2" presStyleIdx="0" presStyleCnt="3"/>
      <dgm:spPr/>
    </dgm:pt>
    <dgm:pt modelId="{CBFED8D9-E037-9345-B804-EA191250739B}" type="pres">
      <dgm:prSet presAssocID="{CA185D7A-6F67-5E4F-92C5-E22490B63A5A}" presName="text2" presStyleLbl="fgAcc2" presStyleIdx="0" presStyleCnt="3">
        <dgm:presLayoutVars>
          <dgm:chPref val="3"/>
        </dgm:presLayoutVars>
      </dgm:prSet>
      <dgm:spPr/>
    </dgm:pt>
    <dgm:pt modelId="{D5F31DB1-0DF9-CD47-BBF9-40C33E5852B5}" type="pres">
      <dgm:prSet presAssocID="{CA185D7A-6F67-5E4F-92C5-E22490B63A5A}" presName="hierChild3" presStyleCnt="0"/>
      <dgm:spPr/>
    </dgm:pt>
    <dgm:pt modelId="{4D935715-D7FD-1E49-BAC2-3AC67BEE4EEB}" type="pres">
      <dgm:prSet presAssocID="{32388BCB-C742-F047-99AD-D83C4979CD4F}" presName="Name17" presStyleLbl="parChTrans1D3" presStyleIdx="0" presStyleCnt="4"/>
      <dgm:spPr/>
    </dgm:pt>
    <dgm:pt modelId="{447D455B-9424-9C40-B2D4-43CCC0E39E61}" type="pres">
      <dgm:prSet presAssocID="{C8D3BDC4-4861-3041-9F9D-375DAAA2334E}" presName="hierRoot3" presStyleCnt="0"/>
      <dgm:spPr/>
    </dgm:pt>
    <dgm:pt modelId="{A8339BCE-90B9-AA4B-8050-CA0CB31ADBAF}" type="pres">
      <dgm:prSet presAssocID="{C8D3BDC4-4861-3041-9F9D-375DAAA2334E}" presName="composite3" presStyleCnt="0"/>
      <dgm:spPr/>
    </dgm:pt>
    <dgm:pt modelId="{A82AD912-FC9A-E644-A7FF-BF3256628B2C}" type="pres">
      <dgm:prSet presAssocID="{C8D3BDC4-4861-3041-9F9D-375DAAA2334E}" presName="background3" presStyleLbl="node3" presStyleIdx="0" presStyleCnt="4"/>
      <dgm:spPr/>
    </dgm:pt>
    <dgm:pt modelId="{16AB4B11-D39F-114E-8E3A-084E3E56A1A3}" type="pres">
      <dgm:prSet presAssocID="{C8D3BDC4-4861-3041-9F9D-375DAAA2334E}" presName="text3" presStyleLbl="fgAcc3" presStyleIdx="0" presStyleCnt="4">
        <dgm:presLayoutVars>
          <dgm:chPref val="3"/>
        </dgm:presLayoutVars>
      </dgm:prSet>
      <dgm:spPr/>
    </dgm:pt>
    <dgm:pt modelId="{CF43D580-0700-4642-B60A-B6A6A936067E}" type="pres">
      <dgm:prSet presAssocID="{C8D3BDC4-4861-3041-9F9D-375DAAA2334E}" presName="hierChild4" presStyleCnt="0"/>
      <dgm:spPr/>
    </dgm:pt>
    <dgm:pt modelId="{5F2481A2-95D8-E849-A5FA-7AD4A505069F}" type="pres">
      <dgm:prSet presAssocID="{26087947-E71E-4546-9F05-4EED3C5117B9}" presName="Name17" presStyleLbl="parChTrans1D3" presStyleIdx="1" presStyleCnt="4"/>
      <dgm:spPr/>
    </dgm:pt>
    <dgm:pt modelId="{EA51148C-4D9B-A348-A777-46FC6344FEE9}" type="pres">
      <dgm:prSet presAssocID="{CF62A00E-67AA-4F45-A566-F84E54D91BB2}" presName="hierRoot3" presStyleCnt="0"/>
      <dgm:spPr/>
    </dgm:pt>
    <dgm:pt modelId="{710394BF-6436-F84A-B607-66A98D375496}" type="pres">
      <dgm:prSet presAssocID="{CF62A00E-67AA-4F45-A566-F84E54D91BB2}" presName="composite3" presStyleCnt="0"/>
      <dgm:spPr/>
    </dgm:pt>
    <dgm:pt modelId="{3BF1444E-F7FB-284F-93F5-98A8B3EE7A78}" type="pres">
      <dgm:prSet presAssocID="{CF62A00E-67AA-4F45-A566-F84E54D91BB2}" presName="background3" presStyleLbl="node3" presStyleIdx="1" presStyleCnt="4"/>
      <dgm:spPr/>
    </dgm:pt>
    <dgm:pt modelId="{65C467EE-7E1B-3C4D-BD8D-55D6A405B9D7}" type="pres">
      <dgm:prSet presAssocID="{CF62A00E-67AA-4F45-A566-F84E54D91BB2}" presName="text3" presStyleLbl="fgAcc3" presStyleIdx="1" presStyleCnt="4">
        <dgm:presLayoutVars>
          <dgm:chPref val="3"/>
        </dgm:presLayoutVars>
      </dgm:prSet>
      <dgm:spPr/>
    </dgm:pt>
    <dgm:pt modelId="{D1A4537C-1832-8445-A286-B6B45EA41FFF}" type="pres">
      <dgm:prSet presAssocID="{CF62A00E-67AA-4F45-A566-F84E54D91BB2}" presName="hierChild4" presStyleCnt="0"/>
      <dgm:spPr/>
    </dgm:pt>
    <dgm:pt modelId="{3F021DAE-CA36-2D4E-9CB3-B7C24CDF8876}" type="pres">
      <dgm:prSet presAssocID="{2C325F0E-4D1C-A74B-9677-843EBC9A74BE}" presName="Name10" presStyleLbl="parChTrans1D2" presStyleIdx="1" presStyleCnt="3"/>
      <dgm:spPr/>
    </dgm:pt>
    <dgm:pt modelId="{F9E4DF4C-DA3E-FE4B-AB41-6D244AE407B4}" type="pres">
      <dgm:prSet presAssocID="{011D7311-D977-AC40-8439-3A52AC07DED3}" presName="hierRoot2" presStyleCnt="0"/>
      <dgm:spPr/>
    </dgm:pt>
    <dgm:pt modelId="{A8DF4096-2D6C-BD40-BB91-CCF9BAB6C65B}" type="pres">
      <dgm:prSet presAssocID="{011D7311-D977-AC40-8439-3A52AC07DED3}" presName="composite2" presStyleCnt="0"/>
      <dgm:spPr/>
    </dgm:pt>
    <dgm:pt modelId="{1474218D-12CF-2A49-8696-5E7903A6C8AD}" type="pres">
      <dgm:prSet presAssocID="{011D7311-D977-AC40-8439-3A52AC07DED3}" presName="background2" presStyleLbl="node2" presStyleIdx="1" presStyleCnt="3"/>
      <dgm:spPr/>
    </dgm:pt>
    <dgm:pt modelId="{8E96E743-657D-6E4E-91A9-451005C677F0}" type="pres">
      <dgm:prSet presAssocID="{011D7311-D977-AC40-8439-3A52AC07DED3}" presName="text2" presStyleLbl="fgAcc2" presStyleIdx="1" presStyleCnt="3">
        <dgm:presLayoutVars>
          <dgm:chPref val="3"/>
        </dgm:presLayoutVars>
      </dgm:prSet>
      <dgm:spPr/>
    </dgm:pt>
    <dgm:pt modelId="{71CCB185-6013-0647-8A72-7D719453D911}" type="pres">
      <dgm:prSet presAssocID="{011D7311-D977-AC40-8439-3A52AC07DED3}" presName="hierChild3" presStyleCnt="0"/>
      <dgm:spPr/>
    </dgm:pt>
    <dgm:pt modelId="{C04A7A7A-82DB-8C46-B124-91A4C8C73DC5}" type="pres">
      <dgm:prSet presAssocID="{821E3135-7945-D946-9F7F-FA7A1C49FF1B}" presName="Name10" presStyleLbl="parChTrans1D2" presStyleIdx="2" presStyleCnt="3"/>
      <dgm:spPr/>
    </dgm:pt>
    <dgm:pt modelId="{71A03EC0-FD26-8C4F-B786-42D32045C690}" type="pres">
      <dgm:prSet presAssocID="{10FF1FCC-477C-E847-B656-45506571ACFB}" presName="hierRoot2" presStyleCnt="0"/>
      <dgm:spPr/>
    </dgm:pt>
    <dgm:pt modelId="{109F3611-1DB8-A349-BF9A-878747B2325D}" type="pres">
      <dgm:prSet presAssocID="{10FF1FCC-477C-E847-B656-45506571ACFB}" presName="composite2" presStyleCnt="0"/>
      <dgm:spPr/>
    </dgm:pt>
    <dgm:pt modelId="{679EE3A1-CAF5-794F-A04B-6932174D1DA7}" type="pres">
      <dgm:prSet presAssocID="{10FF1FCC-477C-E847-B656-45506571ACFB}" presName="background2" presStyleLbl="node2" presStyleIdx="2" presStyleCnt="3"/>
      <dgm:spPr/>
    </dgm:pt>
    <dgm:pt modelId="{6FDAA6E2-5B0B-7040-8A60-018DDC655F31}" type="pres">
      <dgm:prSet presAssocID="{10FF1FCC-477C-E847-B656-45506571ACFB}" presName="text2" presStyleLbl="fgAcc2" presStyleIdx="2" presStyleCnt="3">
        <dgm:presLayoutVars>
          <dgm:chPref val="3"/>
        </dgm:presLayoutVars>
      </dgm:prSet>
      <dgm:spPr/>
    </dgm:pt>
    <dgm:pt modelId="{29F6BEF9-5046-D44C-BCD1-C0E96B8F841C}" type="pres">
      <dgm:prSet presAssocID="{10FF1FCC-477C-E847-B656-45506571ACFB}" presName="hierChild3" presStyleCnt="0"/>
      <dgm:spPr/>
    </dgm:pt>
    <dgm:pt modelId="{8182E9A0-740C-5948-B129-A3762BA6990E}" type="pres">
      <dgm:prSet presAssocID="{FFB89C14-3771-F04D-8678-3B37E4E3DC52}" presName="Name17" presStyleLbl="parChTrans1D3" presStyleIdx="2" presStyleCnt="4"/>
      <dgm:spPr/>
    </dgm:pt>
    <dgm:pt modelId="{3A24C4EC-608D-F646-B3B5-8A2ABE5FBBEF}" type="pres">
      <dgm:prSet presAssocID="{894CA927-CFE4-8D44-AB81-BFB1057F6230}" presName="hierRoot3" presStyleCnt="0"/>
      <dgm:spPr/>
    </dgm:pt>
    <dgm:pt modelId="{DE7EB26B-2E7C-F741-9323-0BB995038162}" type="pres">
      <dgm:prSet presAssocID="{894CA927-CFE4-8D44-AB81-BFB1057F6230}" presName="composite3" presStyleCnt="0"/>
      <dgm:spPr/>
    </dgm:pt>
    <dgm:pt modelId="{882DF197-E70D-AA49-BE9C-7E8F67C4EE7C}" type="pres">
      <dgm:prSet presAssocID="{894CA927-CFE4-8D44-AB81-BFB1057F6230}" presName="background3" presStyleLbl="node3" presStyleIdx="2" presStyleCnt="4"/>
      <dgm:spPr/>
    </dgm:pt>
    <dgm:pt modelId="{2F2D021D-D2B6-0241-8E76-48B736D225FC}" type="pres">
      <dgm:prSet presAssocID="{894CA927-CFE4-8D44-AB81-BFB1057F6230}" presName="text3" presStyleLbl="fgAcc3" presStyleIdx="2" presStyleCnt="4">
        <dgm:presLayoutVars>
          <dgm:chPref val="3"/>
        </dgm:presLayoutVars>
      </dgm:prSet>
      <dgm:spPr/>
    </dgm:pt>
    <dgm:pt modelId="{B7FADC38-EF33-2D47-A6EA-76AA995AB0F2}" type="pres">
      <dgm:prSet presAssocID="{894CA927-CFE4-8D44-AB81-BFB1057F6230}" presName="hierChild4" presStyleCnt="0"/>
      <dgm:spPr/>
    </dgm:pt>
    <dgm:pt modelId="{A855ACA9-BF75-2449-85AF-DD1695D3DD15}" type="pres">
      <dgm:prSet presAssocID="{58AB2DBD-AC98-2F4D-955A-3911D4FDD5AD}" presName="Name23" presStyleLbl="parChTrans1D4" presStyleIdx="0" presStyleCnt="2"/>
      <dgm:spPr/>
    </dgm:pt>
    <dgm:pt modelId="{E32CBDD5-B5A7-6A4B-A909-558F5435A487}" type="pres">
      <dgm:prSet presAssocID="{64FE33A1-93BE-2B41-AC84-1F29E55010DF}" presName="hierRoot4" presStyleCnt="0"/>
      <dgm:spPr/>
    </dgm:pt>
    <dgm:pt modelId="{246F5C7A-7752-B240-B602-8A3D28759D20}" type="pres">
      <dgm:prSet presAssocID="{64FE33A1-93BE-2B41-AC84-1F29E55010DF}" presName="composite4" presStyleCnt="0"/>
      <dgm:spPr/>
    </dgm:pt>
    <dgm:pt modelId="{AB2BF752-2998-0846-8626-A8F75F7FD4D5}" type="pres">
      <dgm:prSet presAssocID="{64FE33A1-93BE-2B41-AC84-1F29E55010DF}" presName="background4" presStyleLbl="node4" presStyleIdx="0" presStyleCnt="2"/>
      <dgm:spPr/>
    </dgm:pt>
    <dgm:pt modelId="{2A588C03-CAAD-F74B-B549-F449E8B8EA13}" type="pres">
      <dgm:prSet presAssocID="{64FE33A1-93BE-2B41-AC84-1F29E55010DF}" presName="text4" presStyleLbl="fgAcc4" presStyleIdx="0" presStyleCnt="2">
        <dgm:presLayoutVars>
          <dgm:chPref val="3"/>
        </dgm:presLayoutVars>
      </dgm:prSet>
      <dgm:spPr/>
    </dgm:pt>
    <dgm:pt modelId="{10354391-0AD0-FF4C-9E61-0F2FCF690119}" type="pres">
      <dgm:prSet presAssocID="{64FE33A1-93BE-2B41-AC84-1F29E55010DF}" presName="hierChild5" presStyleCnt="0"/>
      <dgm:spPr/>
    </dgm:pt>
    <dgm:pt modelId="{DDFB3181-CC32-1341-AEAB-AB7E1420646D}" type="pres">
      <dgm:prSet presAssocID="{99C1AE7E-D104-DE40-9E05-753DD6E648F9}" presName="Name23" presStyleLbl="parChTrans1D4" presStyleIdx="1" presStyleCnt="2"/>
      <dgm:spPr/>
    </dgm:pt>
    <dgm:pt modelId="{3CAF6AEF-FD52-C248-A300-A23037D52019}" type="pres">
      <dgm:prSet presAssocID="{AF6DB731-7FBC-D243-A488-5C14E3B8E7E2}" presName="hierRoot4" presStyleCnt="0"/>
      <dgm:spPr/>
    </dgm:pt>
    <dgm:pt modelId="{769FD07D-5D0D-3343-8B4B-F78ECB7A9D0B}" type="pres">
      <dgm:prSet presAssocID="{AF6DB731-7FBC-D243-A488-5C14E3B8E7E2}" presName="composite4" presStyleCnt="0"/>
      <dgm:spPr/>
    </dgm:pt>
    <dgm:pt modelId="{E286A5C7-C403-A143-BCD7-4791C909FF6A}" type="pres">
      <dgm:prSet presAssocID="{AF6DB731-7FBC-D243-A488-5C14E3B8E7E2}" presName="background4" presStyleLbl="node4" presStyleIdx="1" presStyleCnt="2"/>
      <dgm:spPr/>
    </dgm:pt>
    <dgm:pt modelId="{2ABC6221-F289-BC45-A761-E89A8264B78C}" type="pres">
      <dgm:prSet presAssocID="{AF6DB731-7FBC-D243-A488-5C14E3B8E7E2}" presName="text4" presStyleLbl="fgAcc4" presStyleIdx="1" presStyleCnt="2">
        <dgm:presLayoutVars>
          <dgm:chPref val="3"/>
        </dgm:presLayoutVars>
      </dgm:prSet>
      <dgm:spPr/>
    </dgm:pt>
    <dgm:pt modelId="{13A36BD9-6239-7541-8E7B-F048DC2260BA}" type="pres">
      <dgm:prSet presAssocID="{AF6DB731-7FBC-D243-A488-5C14E3B8E7E2}" presName="hierChild5" presStyleCnt="0"/>
      <dgm:spPr/>
    </dgm:pt>
    <dgm:pt modelId="{3906D411-CC14-E143-8108-684D7380E40F}" type="pres">
      <dgm:prSet presAssocID="{3652A4CA-0DFE-FF40-BBA5-743A39037D64}" presName="Name17" presStyleLbl="parChTrans1D3" presStyleIdx="3" presStyleCnt="4"/>
      <dgm:spPr/>
    </dgm:pt>
    <dgm:pt modelId="{BA81DE5D-A708-CE49-A5DE-B7AB8C553CEC}" type="pres">
      <dgm:prSet presAssocID="{8A7713E3-2D57-554C-9877-270B7EF06E79}" presName="hierRoot3" presStyleCnt="0"/>
      <dgm:spPr/>
    </dgm:pt>
    <dgm:pt modelId="{05A1B08A-B22D-1D4D-B541-5E88A6465E83}" type="pres">
      <dgm:prSet presAssocID="{8A7713E3-2D57-554C-9877-270B7EF06E79}" presName="composite3" presStyleCnt="0"/>
      <dgm:spPr/>
    </dgm:pt>
    <dgm:pt modelId="{832A7FDD-FBF3-2448-8B5C-73F7F06CA088}" type="pres">
      <dgm:prSet presAssocID="{8A7713E3-2D57-554C-9877-270B7EF06E79}" presName="background3" presStyleLbl="node3" presStyleIdx="3" presStyleCnt="4"/>
      <dgm:spPr/>
    </dgm:pt>
    <dgm:pt modelId="{B29FCE6A-843E-BE48-AC35-109562DA412C}" type="pres">
      <dgm:prSet presAssocID="{8A7713E3-2D57-554C-9877-270B7EF06E79}" presName="text3" presStyleLbl="fgAcc3" presStyleIdx="3" presStyleCnt="4">
        <dgm:presLayoutVars>
          <dgm:chPref val="3"/>
        </dgm:presLayoutVars>
      </dgm:prSet>
      <dgm:spPr/>
    </dgm:pt>
    <dgm:pt modelId="{4EB0C1EA-1675-0444-AAC6-E9B2EFDA1ACE}" type="pres">
      <dgm:prSet presAssocID="{8A7713E3-2D57-554C-9877-270B7EF06E79}" presName="hierChild4" presStyleCnt="0"/>
      <dgm:spPr/>
    </dgm:pt>
  </dgm:ptLst>
  <dgm:cxnLst>
    <dgm:cxn modelId="{7FE67D07-C450-304E-968B-33E365A368CB}" srcId="{DCC66213-1CFA-2D4A-99E9-3C27F4B997E7}" destId="{B3A03DA5-97EE-0348-888D-4948C182715B}" srcOrd="0" destOrd="0" parTransId="{A5E19F06-8D30-1A40-A501-670441903276}" sibTransId="{14E222B7-FA93-C14A-8DB5-D3A86862D4C3}"/>
    <dgm:cxn modelId="{D872350C-5176-0B44-85B4-5A301D5DE103}" type="presOf" srcId="{B3A03DA5-97EE-0348-888D-4948C182715B}" destId="{F72ED5A3-D851-D241-B1DA-96785F3DC293}" srcOrd="0" destOrd="0" presId="urn:microsoft.com/office/officeart/2005/8/layout/hierarchy1"/>
    <dgm:cxn modelId="{74542D20-30C0-C44E-9698-4F40D1B799B9}" type="presOf" srcId="{2C325F0E-4D1C-A74B-9677-843EBC9A74BE}" destId="{3F021DAE-CA36-2D4E-9CB3-B7C24CDF8876}" srcOrd="0" destOrd="0" presId="urn:microsoft.com/office/officeart/2005/8/layout/hierarchy1"/>
    <dgm:cxn modelId="{2B397C2F-0815-1046-B405-8042E14218A3}" type="presOf" srcId="{DCC66213-1CFA-2D4A-99E9-3C27F4B997E7}" destId="{2CDE485E-52C7-4340-BD83-C3D08F640CCC}" srcOrd="0" destOrd="0" presId="urn:microsoft.com/office/officeart/2005/8/layout/hierarchy1"/>
    <dgm:cxn modelId="{7D61543B-E389-9646-BD9D-A48E2A8CF614}" type="presOf" srcId="{26087947-E71E-4546-9F05-4EED3C5117B9}" destId="{5F2481A2-95D8-E849-A5FA-7AD4A505069F}" srcOrd="0" destOrd="0" presId="urn:microsoft.com/office/officeart/2005/8/layout/hierarchy1"/>
    <dgm:cxn modelId="{3B072263-11B9-1143-AC6B-1DA9198A5308}" type="presOf" srcId="{C8D3BDC4-4861-3041-9F9D-375DAAA2334E}" destId="{16AB4B11-D39F-114E-8E3A-084E3E56A1A3}" srcOrd="0" destOrd="0" presId="urn:microsoft.com/office/officeart/2005/8/layout/hierarchy1"/>
    <dgm:cxn modelId="{CACD4D64-705A-3E4F-AF53-068611D7E5C4}" srcId="{10FF1FCC-477C-E847-B656-45506571ACFB}" destId="{894CA927-CFE4-8D44-AB81-BFB1057F6230}" srcOrd="0" destOrd="0" parTransId="{FFB89C14-3771-F04D-8678-3B37E4E3DC52}" sibTransId="{5B9EA84D-3674-444D-A202-E058B1ECE857}"/>
    <dgm:cxn modelId="{85C29144-6F84-8C4D-A090-85708323FCC6}" type="presOf" srcId="{AF6DB731-7FBC-D243-A488-5C14E3B8E7E2}" destId="{2ABC6221-F289-BC45-A761-E89A8264B78C}" srcOrd="0" destOrd="0" presId="urn:microsoft.com/office/officeart/2005/8/layout/hierarchy1"/>
    <dgm:cxn modelId="{A9F12047-98B5-3441-AB31-B0A6D01EDD88}" type="presOf" srcId="{8A7713E3-2D57-554C-9877-270B7EF06E79}" destId="{B29FCE6A-843E-BE48-AC35-109562DA412C}" srcOrd="0" destOrd="0" presId="urn:microsoft.com/office/officeart/2005/8/layout/hierarchy1"/>
    <dgm:cxn modelId="{D222FB4C-207B-9A4E-8292-745A9D7C9696}" type="presOf" srcId="{3652A4CA-0DFE-FF40-BBA5-743A39037D64}" destId="{3906D411-CC14-E143-8108-684D7380E40F}" srcOrd="0" destOrd="0" presId="urn:microsoft.com/office/officeart/2005/8/layout/hierarchy1"/>
    <dgm:cxn modelId="{A4207A4D-0B64-9D49-B326-5BF39A379D6F}" srcId="{B3A03DA5-97EE-0348-888D-4948C182715B}" destId="{10FF1FCC-477C-E847-B656-45506571ACFB}" srcOrd="2" destOrd="0" parTransId="{821E3135-7945-D946-9F7F-FA7A1C49FF1B}" sibTransId="{45947897-4997-564D-A027-BD13C9DF1AA8}"/>
    <dgm:cxn modelId="{2534BA77-804B-D946-9DE6-F47E63DDA041}" type="presOf" srcId="{894CA927-CFE4-8D44-AB81-BFB1057F6230}" destId="{2F2D021D-D2B6-0241-8E76-48B736D225FC}" srcOrd="0" destOrd="0" presId="urn:microsoft.com/office/officeart/2005/8/layout/hierarchy1"/>
    <dgm:cxn modelId="{1BA96C7F-1E62-1A44-BC02-A6227154A77E}" srcId="{CA185D7A-6F67-5E4F-92C5-E22490B63A5A}" destId="{CF62A00E-67AA-4F45-A566-F84E54D91BB2}" srcOrd="1" destOrd="0" parTransId="{26087947-E71E-4546-9F05-4EED3C5117B9}" sibTransId="{A90FD8F9-4AE6-4041-AE33-1ABE48AC4A51}"/>
    <dgm:cxn modelId="{DAA4A580-2F20-7A49-BE1C-923476A2C3AC}" type="presOf" srcId="{821E3135-7945-D946-9F7F-FA7A1C49FF1B}" destId="{C04A7A7A-82DB-8C46-B124-91A4C8C73DC5}" srcOrd="0" destOrd="0" presId="urn:microsoft.com/office/officeart/2005/8/layout/hierarchy1"/>
    <dgm:cxn modelId="{8A1CA0A4-1EB3-B044-804A-5326EAFF654A}" type="presOf" srcId="{1BBD0F70-EC5A-3444-8DF5-6D16E2C91EF2}" destId="{7C8B1F38-FD42-C14D-AD0E-63F06B3327A7}" srcOrd="0" destOrd="0" presId="urn:microsoft.com/office/officeart/2005/8/layout/hierarchy1"/>
    <dgm:cxn modelId="{675E65A6-CFDF-244F-B04F-A357CF7588E9}" srcId="{894CA927-CFE4-8D44-AB81-BFB1057F6230}" destId="{AF6DB731-7FBC-D243-A488-5C14E3B8E7E2}" srcOrd="1" destOrd="0" parTransId="{99C1AE7E-D104-DE40-9E05-753DD6E648F9}" sibTransId="{662751C7-643E-0748-A41D-893ED484DEE7}"/>
    <dgm:cxn modelId="{59151EA9-4AB7-994C-B7F0-CEECFDAD8F32}" srcId="{CA185D7A-6F67-5E4F-92C5-E22490B63A5A}" destId="{C8D3BDC4-4861-3041-9F9D-375DAAA2334E}" srcOrd="0" destOrd="0" parTransId="{32388BCB-C742-F047-99AD-D83C4979CD4F}" sibTransId="{E5B00318-F5E9-A54C-A826-F7D5A169E283}"/>
    <dgm:cxn modelId="{B72ED5AE-2CAB-8848-921B-4F7D2939E961}" type="presOf" srcId="{99C1AE7E-D104-DE40-9E05-753DD6E648F9}" destId="{DDFB3181-CC32-1341-AEAB-AB7E1420646D}" srcOrd="0" destOrd="0" presId="urn:microsoft.com/office/officeart/2005/8/layout/hierarchy1"/>
    <dgm:cxn modelId="{AE1B7EBA-1D45-904D-8F19-43F467BDB5F6}" srcId="{10FF1FCC-477C-E847-B656-45506571ACFB}" destId="{8A7713E3-2D57-554C-9877-270B7EF06E79}" srcOrd="1" destOrd="0" parTransId="{3652A4CA-0DFE-FF40-BBA5-743A39037D64}" sibTransId="{F04D2846-440F-F742-92BB-AD6B8FDF9F79}"/>
    <dgm:cxn modelId="{A6D7F8BC-FBFA-A747-9673-3F89C26094B2}" srcId="{B3A03DA5-97EE-0348-888D-4948C182715B}" destId="{011D7311-D977-AC40-8439-3A52AC07DED3}" srcOrd="1" destOrd="0" parTransId="{2C325F0E-4D1C-A74B-9677-843EBC9A74BE}" sibTransId="{CB039C79-F49E-6442-993E-A8D98FE72FC1}"/>
    <dgm:cxn modelId="{8C5A75C9-ADFA-7346-83BF-8276CE757E75}" type="presOf" srcId="{10FF1FCC-477C-E847-B656-45506571ACFB}" destId="{6FDAA6E2-5B0B-7040-8A60-018DDC655F31}" srcOrd="0" destOrd="0" presId="urn:microsoft.com/office/officeart/2005/8/layout/hierarchy1"/>
    <dgm:cxn modelId="{C97C9CCC-27A2-2848-9BC2-822DBAEED7B8}" srcId="{B3A03DA5-97EE-0348-888D-4948C182715B}" destId="{CA185D7A-6F67-5E4F-92C5-E22490B63A5A}" srcOrd="0" destOrd="0" parTransId="{1BBD0F70-EC5A-3444-8DF5-6D16E2C91EF2}" sibTransId="{98AFB241-AE21-9D4A-8CAC-F30D409D07B8}"/>
    <dgm:cxn modelId="{8324FACE-7781-AB46-8E0C-0F4938E94B1D}" type="presOf" srcId="{011D7311-D977-AC40-8439-3A52AC07DED3}" destId="{8E96E743-657D-6E4E-91A9-451005C677F0}" srcOrd="0" destOrd="0" presId="urn:microsoft.com/office/officeart/2005/8/layout/hierarchy1"/>
    <dgm:cxn modelId="{E34930D2-8B0D-5542-B52C-F4AA55B06128}" type="presOf" srcId="{CF62A00E-67AA-4F45-A566-F84E54D91BB2}" destId="{65C467EE-7E1B-3C4D-BD8D-55D6A405B9D7}" srcOrd="0" destOrd="0" presId="urn:microsoft.com/office/officeart/2005/8/layout/hierarchy1"/>
    <dgm:cxn modelId="{5724A3D2-9B08-F344-BC65-21DDC8531ED5}" type="presOf" srcId="{CA185D7A-6F67-5E4F-92C5-E22490B63A5A}" destId="{CBFED8D9-E037-9345-B804-EA191250739B}" srcOrd="0" destOrd="0" presId="urn:microsoft.com/office/officeart/2005/8/layout/hierarchy1"/>
    <dgm:cxn modelId="{F24F64E2-FF4B-534F-8797-08C2A2AEC646}" type="presOf" srcId="{FFB89C14-3771-F04D-8678-3B37E4E3DC52}" destId="{8182E9A0-740C-5948-B129-A3762BA6990E}" srcOrd="0" destOrd="0" presId="urn:microsoft.com/office/officeart/2005/8/layout/hierarchy1"/>
    <dgm:cxn modelId="{A48744E9-8D05-7C42-A020-F33098966D9E}" type="presOf" srcId="{58AB2DBD-AC98-2F4D-955A-3911D4FDD5AD}" destId="{A855ACA9-BF75-2449-85AF-DD1695D3DD15}" srcOrd="0" destOrd="0" presId="urn:microsoft.com/office/officeart/2005/8/layout/hierarchy1"/>
    <dgm:cxn modelId="{CC0ABDEA-B566-FE45-BDB5-3D1C416B8E00}" srcId="{894CA927-CFE4-8D44-AB81-BFB1057F6230}" destId="{64FE33A1-93BE-2B41-AC84-1F29E55010DF}" srcOrd="0" destOrd="0" parTransId="{58AB2DBD-AC98-2F4D-955A-3911D4FDD5AD}" sibTransId="{8DDB84B5-8E50-8648-99E9-D0646A9A6815}"/>
    <dgm:cxn modelId="{115CCAEB-F7C1-7047-968F-4F392F64258C}" type="presOf" srcId="{64FE33A1-93BE-2B41-AC84-1F29E55010DF}" destId="{2A588C03-CAAD-F74B-B549-F449E8B8EA13}" srcOrd="0" destOrd="0" presId="urn:microsoft.com/office/officeart/2005/8/layout/hierarchy1"/>
    <dgm:cxn modelId="{8546CEF4-9FD9-7F46-88A7-EE5FA6AEDCF4}" type="presOf" srcId="{32388BCB-C742-F047-99AD-D83C4979CD4F}" destId="{4D935715-D7FD-1E49-BAC2-3AC67BEE4EEB}" srcOrd="0" destOrd="0" presId="urn:microsoft.com/office/officeart/2005/8/layout/hierarchy1"/>
    <dgm:cxn modelId="{D1DFAB91-F3D6-C944-89F3-DD8A0ED427D3}" type="presParOf" srcId="{2CDE485E-52C7-4340-BD83-C3D08F640CCC}" destId="{C7CBEE8A-87A0-9042-BE55-EE231640DEE2}" srcOrd="0" destOrd="0" presId="urn:microsoft.com/office/officeart/2005/8/layout/hierarchy1"/>
    <dgm:cxn modelId="{71088B28-1E67-1A4E-8F05-A0E37B5797EA}" type="presParOf" srcId="{C7CBEE8A-87A0-9042-BE55-EE231640DEE2}" destId="{6FE51D4D-EE8C-AA47-BB13-BF24C4E26A7B}" srcOrd="0" destOrd="0" presId="urn:microsoft.com/office/officeart/2005/8/layout/hierarchy1"/>
    <dgm:cxn modelId="{F8C2B7B1-D7A6-1C4C-999F-66A76D1283D5}" type="presParOf" srcId="{6FE51D4D-EE8C-AA47-BB13-BF24C4E26A7B}" destId="{A2D32D32-4CFC-C247-94FD-E56E0368EA4E}" srcOrd="0" destOrd="0" presId="urn:microsoft.com/office/officeart/2005/8/layout/hierarchy1"/>
    <dgm:cxn modelId="{B293EC2E-7ED2-CD43-A269-5DA557F0A191}" type="presParOf" srcId="{6FE51D4D-EE8C-AA47-BB13-BF24C4E26A7B}" destId="{F72ED5A3-D851-D241-B1DA-96785F3DC293}" srcOrd="1" destOrd="0" presId="urn:microsoft.com/office/officeart/2005/8/layout/hierarchy1"/>
    <dgm:cxn modelId="{C5B21173-2290-014B-B5AD-41A9D0002F17}" type="presParOf" srcId="{C7CBEE8A-87A0-9042-BE55-EE231640DEE2}" destId="{A9B2EF26-443F-C143-AA68-950EFBF780A1}" srcOrd="1" destOrd="0" presId="urn:microsoft.com/office/officeart/2005/8/layout/hierarchy1"/>
    <dgm:cxn modelId="{C0CE97AE-342F-F643-824A-A70D4BF8FAA7}" type="presParOf" srcId="{A9B2EF26-443F-C143-AA68-950EFBF780A1}" destId="{7C8B1F38-FD42-C14D-AD0E-63F06B3327A7}" srcOrd="0" destOrd="0" presId="urn:microsoft.com/office/officeart/2005/8/layout/hierarchy1"/>
    <dgm:cxn modelId="{73103978-B402-9D49-9D09-1D946F9E9C3B}" type="presParOf" srcId="{A9B2EF26-443F-C143-AA68-950EFBF780A1}" destId="{5EAC660D-CDFA-854F-B08C-461B6437CB6B}" srcOrd="1" destOrd="0" presId="urn:microsoft.com/office/officeart/2005/8/layout/hierarchy1"/>
    <dgm:cxn modelId="{25233506-A025-CC48-949E-D14D769E4037}" type="presParOf" srcId="{5EAC660D-CDFA-854F-B08C-461B6437CB6B}" destId="{483B50BD-FAA2-AE4A-8841-6B62A00F0F06}" srcOrd="0" destOrd="0" presId="urn:microsoft.com/office/officeart/2005/8/layout/hierarchy1"/>
    <dgm:cxn modelId="{2345B725-6563-C443-9CE6-FD63227BD257}" type="presParOf" srcId="{483B50BD-FAA2-AE4A-8841-6B62A00F0F06}" destId="{08E51553-9526-C849-A2A5-4D6CE3266DC4}" srcOrd="0" destOrd="0" presId="urn:microsoft.com/office/officeart/2005/8/layout/hierarchy1"/>
    <dgm:cxn modelId="{723AFAB1-C1C1-5945-AD73-AFE298542D0D}" type="presParOf" srcId="{483B50BD-FAA2-AE4A-8841-6B62A00F0F06}" destId="{CBFED8D9-E037-9345-B804-EA191250739B}" srcOrd="1" destOrd="0" presId="urn:microsoft.com/office/officeart/2005/8/layout/hierarchy1"/>
    <dgm:cxn modelId="{1774194B-12D2-0B43-AD23-344A089F8384}" type="presParOf" srcId="{5EAC660D-CDFA-854F-B08C-461B6437CB6B}" destId="{D5F31DB1-0DF9-CD47-BBF9-40C33E5852B5}" srcOrd="1" destOrd="0" presId="urn:microsoft.com/office/officeart/2005/8/layout/hierarchy1"/>
    <dgm:cxn modelId="{CEA05AE5-301C-7842-9763-C801DF62947E}" type="presParOf" srcId="{D5F31DB1-0DF9-CD47-BBF9-40C33E5852B5}" destId="{4D935715-D7FD-1E49-BAC2-3AC67BEE4EEB}" srcOrd="0" destOrd="0" presId="urn:microsoft.com/office/officeart/2005/8/layout/hierarchy1"/>
    <dgm:cxn modelId="{78EE05B8-678F-F443-A386-AAD52BBB6FFD}" type="presParOf" srcId="{D5F31DB1-0DF9-CD47-BBF9-40C33E5852B5}" destId="{447D455B-9424-9C40-B2D4-43CCC0E39E61}" srcOrd="1" destOrd="0" presId="urn:microsoft.com/office/officeart/2005/8/layout/hierarchy1"/>
    <dgm:cxn modelId="{5CEE321E-DB5C-714B-B197-53111DDE283C}" type="presParOf" srcId="{447D455B-9424-9C40-B2D4-43CCC0E39E61}" destId="{A8339BCE-90B9-AA4B-8050-CA0CB31ADBAF}" srcOrd="0" destOrd="0" presId="urn:microsoft.com/office/officeart/2005/8/layout/hierarchy1"/>
    <dgm:cxn modelId="{FA68A54E-38FA-3C4F-A1E3-4078F8504642}" type="presParOf" srcId="{A8339BCE-90B9-AA4B-8050-CA0CB31ADBAF}" destId="{A82AD912-FC9A-E644-A7FF-BF3256628B2C}" srcOrd="0" destOrd="0" presId="urn:microsoft.com/office/officeart/2005/8/layout/hierarchy1"/>
    <dgm:cxn modelId="{599FD899-AC20-694C-8C1D-279D729C36D7}" type="presParOf" srcId="{A8339BCE-90B9-AA4B-8050-CA0CB31ADBAF}" destId="{16AB4B11-D39F-114E-8E3A-084E3E56A1A3}" srcOrd="1" destOrd="0" presId="urn:microsoft.com/office/officeart/2005/8/layout/hierarchy1"/>
    <dgm:cxn modelId="{B22C713F-C2D8-DC43-B8AD-B7FA9D72BD85}" type="presParOf" srcId="{447D455B-9424-9C40-B2D4-43CCC0E39E61}" destId="{CF43D580-0700-4642-B60A-B6A6A936067E}" srcOrd="1" destOrd="0" presId="urn:microsoft.com/office/officeart/2005/8/layout/hierarchy1"/>
    <dgm:cxn modelId="{D33D920A-BBFC-C540-A682-0F1B13D152E1}" type="presParOf" srcId="{D5F31DB1-0DF9-CD47-BBF9-40C33E5852B5}" destId="{5F2481A2-95D8-E849-A5FA-7AD4A505069F}" srcOrd="2" destOrd="0" presId="urn:microsoft.com/office/officeart/2005/8/layout/hierarchy1"/>
    <dgm:cxn modelId="{2F4419AE-322B-D44D-A454-C2AEDC9E46AA}" type="presParOf" srcId="{D5F31DB1-0DF9-CD47-BBF9-40C33E5852B5}" destId="{EA51148C-4D9B-A348-A777-46FC6344FEE9}" srcOrd="3" destOrd="0" presId="urn:microsoft.com/office/officeart/2005/8/layout/hierarchy1"/>
    <dgm:cxn modelId="{04C4D959-38F2-C649-90E1-AED4F0F81E86}" type="presParOf" srcId="{EA51148C-4D9B-A348-A777-46FC6344FEE9}" destId="{710394BF-6436-F84A-B607-66A98D375496}" srcOrd="0" destOrd="0" presId="urn:microsoft.com/office/officeart/2005/8/layout/hierarchy1"/>
    <dgm:cxn modelId="{35FBB992-791B-EB49-A59D-BAFA7AF24DC6}" type="presParOf" srcId="{710394BF-6436-F84A-B607-66A98D375496}" destId="{3BF1444E-F7FB-284F-93F5-98A8B3EE7A78}" srcOrd="0" destOrd="0" presId="urn:microsoft.com/office/officeart/2005/8/layout/hierarchy1"/>
    <dgm:cxn modelId="{524E410F-7368-1D4F-8D41-01977C8191CA}" type="presParOf" srcId="{710394BF-6436-F84A-B607-66A98D375496}" destId="{65C467EE-7E1B-3C4D-BD8D-55D6A405B9D7}" srcOrd="1" destOrd="0" presId="urn:microsoft.com/office/officeart/2005/8/layout/hierarchy1"/>
    <dgm:cxn modelId="{0564B643-A22C-F74E-8093-D547771B80A8}" type="presParOf" srcId="{EA51148C-4D9B-A348-A777-46FC6344FEE9}" destId="{D1A4537C-1832-8445-A286-B6B45EA41FFF}" srcOrd="1" destOrd="0" presId="urn:microsoft.com/office/officeart/2005/8/layout/hierarchy1"/>
    <dgm:cxn modelId="{06AAD168-2E5A-CD43-A30B-E14FD99128E2}" type="presParOf" srcId="{A9B2EF26-443F-C143-AA68-950EFBF780A1}" destId="{3F021DAE-CA36-2D4E-9CB3-B7C24CDF8876}" srcOrd="2" destOrd="0" presId="urn:microsoft.com/office/officeart/2005/8/layout/hierarchy1"/>
    <dgm:cxn modelId="{BBD1D67E-3598-624D-9B39-C27F4FA6A2DC}" type="presParOf" srcId="{A9B2EF26-443F-C143-AA68-950EFBF780A1}" destId="{F9E4DF4C-DA3E-FE4B-AB41-6D244AE407B4}" srcOrd="3" destOrd="0" presId="urn:microsoft.com/office/officeart/2005/8/layout/hierarchy1"/>
    <dgm:cxn modelId="{DF09CB47-1641-3443-B24A-3F4BF72F17BB}" type="presParOf" srcId="{F9E4DF4C-DA3E-FE4B-AB41-6D244AE407B4}" destId="{A8DF4096-2D6C-BD40-BB91-CCF9BAB6C65B}" srcOrd="0" destOrd="0" presId="urn:microsoft.com/office/officeart/2005/8/layout/hierarchy1"/>
    <dgm:cxn modelId="{A4CF3065-358F-DD4D-8C6D-DCB8D7E78CCC}" type="presParOf" srcId="{A8DF4096-2D6C-BD40-BB91-CCF9BAB6C65B}" destId="{1474218D-12CF-2A49-8696-5E7903A6C8AD}" srcOrd="0" destOrd="0" presId="urn:microsoft.com/office/officeart/2005/8/layout/hierarchy1"/>
    <dgm:cxn modelId="{D29E37F0-E3B4-A241-89E1-1E1712C8AF73}" type="presParOf" srcId="{A8DF4096-2D6C-BD40-BB91-CCF9BAB6C65B}" destId="{8E96E743-657D-6E4E-91A9-451005C677F0}" srcOrd="1" destOrd="0" presId="urn:microsoft.com/office/officeart/2005/8/layout/hierarchy1"/>
    <dgm:cxn modelId="{40A3063F-751C-034D-8BC5-361CC6F482D8}" type="presParOf" srcId="{F9E4DF4C-DA3E-FE4B-AB41-6D244AE407B4}" destId="{71CCB185-6013-0647-8A72-7D719453D911}" srcOrd="1" destOrd="0" presId="urn:microsoft.com/office/officeart/2005/8/layout/hierarchy1"/>
    <dgm:cxn modelId="{93268030-56E3-0A41-9EEE-750FE3BC921C}" type="presParOf" srcId="{A9B2EF26-443F-C143-AA68-950EFBF780A1}" destId="{C04A7A7A-82DB-8C46-B124-91A4C8C73DC5}" srcOrd="4" destOrd="0" presId="urn:microsoft.com/office/officeart/2005/8/layout/hierarchy1"/>
    <dgm:cxn modelId="{A431E237-51BD-3442-9655-8394538E058B}" type="presParOf" srcId="{A9B2EF26-443F-C143-AA68-950EFBF780A1}" destId="{71A03EC0-FD26-8C4F-B786-42D32045C690}" srcOrd="5" destOrd="0" presId="urn:microsoft.com/office/officeart/2005/8/layout/hierarchy1"/>
    <dgm:cxn modelId="{38224122-0BD1-5B4F-884A-DFB95B647101}" type="presParOf" srcId="{71A03EC0-FD26-8C4F-B786-42D32045C690}" destId="{109F3611-1DB8-A349-BF9A-878747B2325D}" srcOrd="0" destOrd="0" presId="urn:microsoft.com/office/officeart/2005/8/layout/hierarchy1"/>
    <dgm:cxn modelId="{05C299D4-2E73-6940-B9DD-222847C417B0}" type="presParOf" srcId="{109F3611-1DB8-A349-BF9A-878747B2325D}" destId="{679EE3A1-CAF5-794F-A04B-6932174D1DA7}" srcOrd="0" destOrd="0" presId="urn:microsoft.com/office/officeart/2005/8/layout/hierarchy1"/>
    <dgm:cxn modelId="{EB89D880-CF63-8546-8425-56C49790DBEB}" type="presParOf" srcId="{109F3611-1DB8-A349-BF9A-878747B2325D}" destId="{6FDAA6E2-5B0B-7040-8A60-018DDC655F31}" srcOrd="1" destOrd="0" presId="urn:microsoft.com/office/officeart/2005/8/layout/hierarchy1"/>
    <dgm:cxn modelId="{547F4A6E-3455-C54B-87A7-175F631EF12E}" type="presParOf" srcId="{71A03EC0-FD26-8C4F-B786-42D32045C690}" destId="{29F6BEF9-5046-D44C-BCD1-C0E96B8F841C}" srcOrd="1" destOrd="0" presId="urn:microsoft.com/office/officeart/2005/8/layout/hierarchy1"/>
    <dgm:cxn modelId="{0333323C-6F55-AA45-85A8-FB974CB6D965}" type="presParOf" srcId="{29F6BEF9-5046-D44C-BCD1-C0E96B8F841C}" destId="{8182E9A0-740C-5948-B129-A3762BA6990E}" srcOrd="0" destOrd="0" presId="urn:microsoft.com/office/officeart/2005/8/layout/hierarchy1"/>
    <dgm:cxn modelId="{392BFFBB-AB7D-D54C-9B88-B64C5CC0EC66}" type="presParOf" srcId="{29F6BEF9-5046-D44C-BCD1-C0E96B8F841C}" destId="{3A24C4EC-608D-F646-B3B5-8A2ABE5FBBEF}" srcOrd="1" destOrd="0" presId="urn:microsoft.com/office/officeart/2005/8/layout/hierarchy1"/>
    <dgm:cxn modelId="{CF8EB7E7-EF42-3C4B-895D-E33ED7ED1DAB}" type="presParOf" srcId="{3A24C4EC-608D-F646-B3B5-8A2ABE5FBBEF}" destId="{DE7EB26B-2E7C-F741-9323-0BB995038162}" srcOrd="0" destOrd="0" presId="urn:microsoft.com/office/officeart/2005/8/layout/hierarchy1"/>
    <dgm:cxn modelId="{9AA1DC03-F712-134B-9EE1-56F7B915D317}" type="presParOf" srcId="{DE7EB26B-2E7C-F741-9323-0BB995038162}" destId="{882DF197-E70D-AA49-BE9C-7E8F67C4EE7C}" srcOrd="0" destOrd="0" presId="urn:microsoft.com/office/officeart/2005/8/layout/hierarchy1"/>
    <dgm:cxn modelId="{3D9AF117-502F-C240-A245-F97D26F3D7C1}" type="presParOf" srcId="{DE7EB26B-2E7C-F741-9323-0BB995038162}" destId="{2F2D021D-D2B6-0241-8E76-48B736D225FC}" srcOrd="1" destOrd="0" presId="urn:microsoft.com/office/officeart/2005/8/layout/hierarchy1"/>
    <dgm:cxn modelId="{D5FB304F-FBB4-1D40-BD44-3EC43563DED1}" type="presParOf" srcId="{3A24C4EC-608D-F646-B3B5-8A2ABE5FBBEF}" destId="{B7FADC38-EF33-2D47-A6EA-76AA995AB0F2}" srcOrd="1" destOrd="0" presId="urn:microsoft.com/office/officeart/2005/8/layout/hierarchy1"/>
    <dgm:cxn modelId="{E94C07BA-9FDA-0C4F-920D-FF4B9AF73D22}" type="presParOf" srcId="{B7FADC38-EF33-2D47-A6EA-76AA995AB0F2}" destId="{A855ACA9-BF75-2449-85AF-DD1695D3DD15}" srcOrd="0" destOrd="0" presId="urn:microsoft.com/office/officeart/2005/8/layout/hierarchy1"/>
    <dgm:cxn modelId="{5DCEE074-7616-7848-A097-73501D6480D7}" type="presParOf" srcId="{B7FADC38-EF33-2D47-A6EA-76AA995AB0F2}" destId="{E32CBDD5-B5A7-6A4B-A909-558F5435A487}" srcOrd="1" destOrd="0" presId="urn:microsoft.com/office/officeart/2005/8/layout/hierarchy1"/>
    <dgm:cxn modelId="{907ACB4E-BD2C-B149-82C9-C6F5948E7F38}" type="presParOf" srcId="{E32CBDD5-B5A7-6A4B-A909-558F5435A487}" destId="{246F5C7A-7752-B240-B602-8A3D28759D20}" srcOrd="0" destOrd="0" presId="urn:microsoft.com/office/officeart/2005/8/layout/hierarchy1"/>
    <dgm:cxn modelId="{D67DA84E-1A2A-1045-ABB8-E1F889B75BA5}" type="presParOf" srcId="{246F5C7A-7752-B240-B602-8A3D28759D20}" destId="{AB2BF752-2998-0846-8626-A8F75F7FD4D5}" srcOrd="0" destOrd="0" presId="urn:microsoft.com/office/officeart/2005/8/layout/hierarchy1"/>
    <dgm:cxn modelId="{25B8B82A-A503-BD46-9F14-FBD3B4A4D9B7}" type="presParOf" srcId="{246F5C7A-7752-B240-B602-8A3D28759D20}" destId="{2A588C03-CAAD-F74B-B549-F449E8B8EA13}" srcOrd="1" destOrd="0" presId="urn:microsoft.com/office/officeart/2005/8/layout/hierarchy1"/>
    <dgm:cxn modelId="{66231D93-F04E-4A42-BF71-B2C7D03F1D72}" type="presParOf" srcId="{E32CBDD5-B5A7-6A4B-A909-558F5435A487}" destId="{10354391-0AD0-FF4C-9E61-0F2FCF690119}" srcOrd="1" destOrd="0" presId="urn:microsoft.com/office/officeart/2005/8/layout/hierarchy1"/>
    <dgm:cxn modelId="{7C5A32CA-35DB-4942-9853-C7CA5B999628}" type="presParOf" srcId="{B7FADC38-EF33-2D47-A6EA-76AA995AB0F2}" destId="{DDFB3181-CC32-1341-AEAB-AB7E1420646D}" srcOrd="2" destOrd="0" presId="urn:microsoft.com/office/officeart/2005/8/layout/hierarchy1"/>
    <dgm:cxn modelId="{63C936F5-BC64-584D-9697-B689C72BBF43}" type="presParOf" srcId="{B7FADC38-EF33-2D47-A6EA-76AA995AB0F2}" destId="{3CAF6AEF-FD52-C248-A300-A23037D52019}" srcOrd="3" destOrd="0" presId="urn:microsoft.com/office/officeart/2005/8/layout/hierarchy1"/>
    <dgm:cxn modelId="{AFC4107C-F3CE-C24E-ADCF-152A8F1DAD61}" type="presParOf" srcId="{3CAF6AEF-FD52-C248-A300-A23037D52019}" destId="{769FD07D-5D0D-3343-8B4B-F78ECB7A9D0B}" srcOrd="0" destOrd="0" presId="urn:microsoft.com/office/officeart/2005/8/layout/hierarchy1"/>
    <dgm:cxn modelId="{DDCCE6B3-15F2-A545-A13F-5550A7A46454}" type="presParOf" srcId="{769FD07D-5D0D-3343-8B4B-F78ECB7A9D0B}" destId="{E286A5C7-C403-A143-BCD7-4791C909FF6A}" srcOrd="0" destOrd="0" presId="urn:microsoft.com/office/officeart/2005/8/layout/hierarchy1"/>
    <dgm:cxn modelId="{032181E7-5226-F047-9E9F-A2210A47FA25}" type="presParOf" srcId="{769FD07D-5D0D-3343-8B4B-F78ECB7A9D0B}" destId="{2ABC6221-F289-BC45-A761-E89A8264B78C}" srcOrd="1" destOrd="0" presId="urn:microsoft.com/office/officeart/2005/8/layout/hierarchy1"/>
    <dgm:cxn modelId="{4480C33C-58A0-EF41-908D-B97870A9181A}" type="presParOf" srcId="{3CAF6AEF-FD52-C248-A300-A23037D52019}" destId="{13A36BD9-6239-7541-8E7B-F048DC2260BA}" srcOrd="1" destOrd="0" presId="urn:microsoft.com/office/officeart/2005/8/layout/hierarchy1"/>
    <dgm:cxn modelId="{98B00F8E-53D5-894D-987E-2AA3D66558FD}" type="presParOf" srcId="{29F6BEF9-5046-D44C-BCD1-C0E96B8F841C}" destId="{3906D411-CC14-E143-8108-684D7380E40F}" srcOrd="2" destOrd="0" presId="urn:microsoft.com/office/officeart/2005/8/layout/hierarchy1"/>
    <dgm:cxn modelId="{349A6618-9DC0-914E-B701-0D9FBCA1B288}" type="presParOf" srcId="{29F6BEF9-5046-D44C-BCD1-C0E96B8F841C}" destId="{BA81DE5D-A708-CE49-A5DE-B7AB8C553CEC}" srcOrd="3" destOrd="0" presId="urn:microsoft.com/office/officeart/2005/8/layout/hierarchy1"/>
    <dgm:cxn modelId="{D1C84E4D-2542-9E46-9BF3-40C13FF9AEB4}" type="presParOf" srcId="{BA81DE5D-A708-CE49-A5DE-B7AB8C553CEC}" destId="{05A1B08A-B22D-1D4D-B541-5E88A6465E83}" srcOrd="0" destOrd="0" presId="urn:microsoft.com/office/officeart/2005/8/layout/hierarchy1"/>
    <dgm:cxn modelId="{40A26D34-E4F2-9C4E-BA7A-E880EBE00D4F}" type="presParOf" srcId="{05A1B08A-B22D-1D4D-B541-5E88A6465E83}" destId="{832A7FDD-FBF3-2448-8B5C-73F7F06CA088}" srcOrd="0" destOrd="0" presId="urn:microsoft.com/office/officeart/2005/8/layout/hierarchy1"/>
    <dgm:cxn modelId="{943AEC39-304F-0B43-B909-FB4CBACE096E}" type="presParOf" srcId="{05A1B08A-B22D-1D4D-B541-5E88A6465E83}" destId="{B29FCE6A-843E-BE48-AC35-109562DA412C}" srcOrd="1" destOrd="0" presId="urn:microsoft.com/office/officeart/2005/8/layout/hierarchy1"/>
    <dgm:cxn modelId="{566ACD1B-8950-594B-8C0F-A15688DE2D0B}" type="presParOf" srcId="{BA81DE5D-A708-CE49-A5DE-B7AB8C553CEC}" destId="{4EB0C1EA-1675-0444-AAC6-E9B2EFDA1AC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6D411-CC14-E143-8108-684D7380E40F}">
      <dsp:nvSpPr>
        <dsp:cNvPr id="0" name=""/>
        <dsp:cNvSpPr/>
      </dsp:nvSpPr>
      <dsp:spPr>
        <a:xfrm>
          <a:off x="6949103"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DFB3181-CC32-1341-AEAB-AB7E1420646D}">
      <dsp:nvSpPr>
        <dsp:cNvPr id="0" name=""/>
        <dsp:cNvSpPr/>
      </dsp:nvSpPr>
      <dsp:spPr>
        <a:xfrm>
          <a:off x="6227829" y="2936052"/>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55ACA9-BF75-2449-85AF-DD1695D3DD15}">
      <dsp:nvSpPr>
        <dsp:cNvPr id="0" name=""/>
        <dsp:cNvSpPr/>
      </dsp:nvSpPr>
      <dsp:spPr>
        <a:xfrm>
          <a:off x="5506554" y="2936052"/>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182E9A0-740C-5948-B129-A3762BA6990E}">
      <dsp:nvSpPr>
        <dsp:cNvPr id="0" name=""/>
        <dsp:cNvSpPr/>
      </dsp:nvSpPr>
      <dsp:spPr>
        <a:xfrm>
          <a:off x="6227829"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4A7A7A-82DB-8C46-B124-91A4C8C73DC5}">
      <dsp:nvSpPr>
        <dsp:cNvPr id="0" name=""/>
        <dsp:cNvSpPr/>
      </dsp:nvSpPr>
      <dsp:spPr>
        <a:xfrm>
          <a:off x="5506554" y="750590"/>
          <a:ext cx="1442549" cy="343261"/>
        </a:xfrm>
        <a:custGeom>
          <a:avLst/>
          <a:gdLst/>
          <a:ahLst/>
          <a:cxnLst/>
          <a:rect l="0" t="0" r="0" b="0"/>
          <a:pathLst>
            <a:path>
              <a:moveTo>
                <a:pt x="0" y="0"/>
              </a:moveTo>
              <a:lnTo>
                <a:pt x="0" y="233922"/>
              </a:lnTo>
              <a:lnTo>
                <a:pt x="1442549" y="233922"/>
              </a:lnTo>
              <a:lnTo>
                <a:pt x="1442549"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F021DAE-CA36-2D4E-9CB3-B7C24CDF8876}">
      <dsp:nvSpPr>
        <dsp:cNvPr id="0" name=""/>
        <dsp:cNvSpPr/>
      </dsp:nvSpPr>
      <dsp:spPr>
        <a:xfrm>
          <a:off x="5460834" y="750590"/>
          <a:ext cx="91440" cy="343261"/>
        </a:xfrm>
        <a:custGeom>
          <a:avLst/>
          <a:gdLst/>
          <a:ahLst/>
          <a:cxnLst/>
          <a:rect l="0" t="0" r="0" b="0"/>
          <a:pathLst>
            <a:path>
              <a:moveTo>
                <a:pt x="45720" y="0"/>
              </a:moveTo>
              <a:lnTo>
                <a:pt x="4572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F2481A2-95D8-E849-A5FA-7AD4A505069F}">
      <dsp:nvSpPr>
        <dsp:cNvPr id="0" name=""/>
        <dsp:cNvSpPr/>
      </dsp:nvSpPr>
      <dsp:spPr>
        <a:xfrm>
          <a:off x="4064005" y="1843321"/>
          <a:ext cx="721274" cy="343261"/>
        </a:xfrm>
        <a:custGeom>
          <a:avLst/>
          <a:gdLst/>
          <a:ahLst/>
          <a:cxnLst/>
          <a:rect l="0" t="0" r="0" b="0"/>
          <a:pathLst>
            <a:path>
              <a:moveTo>
                <a:pt x="0" y="0"/>
              </a:moveTo>
              <a:lnTo>
                <a:pt x="0" y="233922"/>
              </a:lnTo>
              <a:lnTo>
                <a:pt x="721274" y="233922"/>
              </a:lnTo>
              <a:lnTo>
                <a:pt x="721274"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D935715-D7FD-1E49-BAC2-3AC67BEE4EEB}">
      <dsp:nvSpPr>
        <dsp:cNvPr id="0" name=""/>
        <dsp:cNvSpPr/>
      </dsp:nvSpPr>
      <dsp:spPr>
        <a:xfrm>
          <a:off x="3342730" y="1843321"/>
          <a:ext cx="721274" cy="343261"/>
        </a:xfrm>
        <a:custGeom>
          <a:avLst/>
          <a:gdLst/>
          <a:ahLst/>
          <a:cxnLst/>
          <a:rect l="0" t="0" r="0" b="0"/>
          <a:pathLst>
            <a:path>
              <a:moveTo>
                <a:pt x="721274" y="0"/>
              </a:moveTo>
              <a:lnTo>
                <a:pt x="721274" y="233922"/>
              </a:lnTo>
              <a:lnTo>
                <a:pt x="0" y="233922"/>
              </a:lnTo>
              <a:lnTo>
                <a:pt x="0" y="34326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C8B1F38-FD42-C14D-AD0E-63F06B3327A7}">
      <dsp:nvSpPr>
        <dsp:cNvPr id="0" name=""/>
        <dsp:cNvSpPr/>
      </dsp:nvSpPr>
      <dsp:spPr>
        <a:xfrm>
          <a:off x="4064005" y="750590"/>
          <a:ext cx="1442549" cy="343261"/>
        </a:xfrm>
        <a:custGeom>
          <a:avLst/>
          <a:gdLst/>
          <a:ahLst/>
          <a:cxnLst/>
          <a:rect l="0" t="0" r="0" b="0"/>
          <a:pathLst>
            <a:path>
              <a:moveTo>
                <a:pt x="1442549" y="0"/>
              </a:moveTo>
              <a:lnTo>
                <a:pt x="1442549" y="233922"/>
              </a:lnTo>
              <a:lnTo>
                <a:pt x="0" y="233922"/>
              </a:lnTo>
              <a:lnTo>
                <a:pt x="0" y="3432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2D32D32-4CFC-C247-94FD-E56E0368EA4E}">
      <dsp:nvSpPr>
        <dsp:cNvPr id="0" name=""/>
        <dsp:cNvSpPr/>
      </dsp:nvSpPr>
      <dsp:spPr>
        <a:xfrm>
          <a:off x="4916420" y="1120"/>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72ED5A3-D851-D241-B1DA-96785F3DC293}">
      <dsp:nvSpPr>
        <dsp:cNvPr id="0" name=""/>
        <dsp:cNvSpPr/>
      </dsp:nvSpPr>
      <dsp:spPr>
        <a:xfrm>
          <a:off x="5047561" y="125703"/>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Memory</a:t>
          </a:r>
        </a:p>
      </dsp:txBody>
      <dsp:txXfrm>
        <a:off x="5069512" y="147654"/>
        <a:ext cx="1136365" cy="705567"/>
      </dsp:txXfrm>
    </dsp:sp>
    <dsp:sp modelId="{08E51553-9526-C849-A2A5-4D6CE3266DC4}">
      <dsp:nvSpPr>
        <dsp:cNvPr id="0" name=""/>
        <dsp:cNvSpPr/>
      </dsp:nvSpPr>
      <dsp:spPr>
        <a:xfrm>
          <a:off x="3473871"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BFED8D9-E037-9345-B804-EA191250739B}">
      <dsp:nvSpPr>
        <dsp:cNvPr id="0" name=""/>
        <dsp:cNvSpPr/>
      </dsp:nvSpPr>
      <dsp:spPr>
        <a:xfrm>
          <a:off x="3605012"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Sensory (&lt; 1 sec)</a:t>
          </a:r>
        </a:p>
      </dsp:txBody>
      <dsp:txXfrm>
        <a:off x="3626963" y="1240385"/>
        <a:ext cx="1136365" cy="705567"/>
      </dsp:txXfrm>
    </dsp:sp>
    <dsp:sp modelId="{A82AD912-FC9A-E644-A7FF-BF3256628B2C}">
      <dsp:nvSpPr>
        <dsp:cNvPr id="0" name=""/>
        <dsp:cNvSpPr/>
      </dsp:nvSpPr>
      <dsp:spPr>
        <a:xfrm>
          <a:off x="2752597"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6AB4B11-D39F-114E-8E3A-084E3E56A1A3}">
      <dsp:nvSpPr>
        <dsp:cNvPr id="0" name=""/>
        <dsp:cNvSpPr/>
      </dsp:nvSpPr>
      <dsp:spPr>
        <a:xfrm>
          <a:off x="288373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Iconic (images)</a:t>
          </a:r>
        </a:p>
      </dsp:txBody>
      <dsp:txXfrm>
        <a:off x="2905688" y="2333116"/>
        <a:ext cx="1136365" cy="705567"/>
      </dsp:txXfrm>
    </dsp:sp>
    <dsp:sp modelId="{3BF1444E-F7FB-284F-93F5-98A8B3EE7A78}">
      <dsp:nvSpPr>
        <dsp:cNvPr id="0" name=""/>
        <dsp:cNvSpPr/>
      </dsp:nvSpPr>
      <dsp:spPr>
        <a:xfrm>
          <a:off x="4195146"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5C467EE-7E1B-3C4D-BD8D-55D6A405B9D7}">
      <dsp:nvSpPr>
        <dsp:cNvPr id="0" name=""/>
        <dsp:cNvSpPr/>
      </dsp:nvSpPr>
      <dsp:spPr>
        <a:xfrm>
          <a:off x="4326287"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Echoic (sounds)</a:t>
          </a:r>
        </a:p>
      </dsp:txBody>
      <dsp:txXfrm>
        <a:off x="4348238" y="2333116"/>
        <a:ext cx="1136365" cy="705567"/>
      </dsp:txXfrm>
    </dsp:sp>
    <dsp:sp modelId="{1474218D-12CF-2A49-8696-5E7903A6C8AD}">
      <dsp:nvSpPr>
        <dsp:cNvPr id="0" name=""/>
        <dsp:cNvSpPr/>
      </dsp:nvSpPr>
      <dsp:spPr>
        <a:xfrm>
          <a:off x="4916420"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E96E743-657D-6E4E-91A9-451005C677F0}">
      <dsp:nvSpPr>
        <dsp:cNvPr id="0" name=""/>
        <dsp:cNvSpPr/>
      </dsp:nvSpPr>
      <dsp:spPr>
        <a:xfrm>
          <a:off x="5047561"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Working/Short-term (&lt;1 min)</a:t>
          </a:r>
        </a:p>
      </dsp:txBody>
      <dsp:txXfrm>
        <a:off x="5069512" y="1240385"/>
        <a:ext cx="1136365" cy="705567"/>
      </dsp:txXfrm>
    </dsp:sp>
    <dsp:sp modelId="{679EE3A1-CAF5-794F-A04B-6932174D1DA7}">
      <dsp:nvSpPr>
        <dsp:cNvPr id="0" name=""/>
        <dsp:cNvSpPr/>
      </dsp:nvSpPr>
      <dsp:spPr>
        <a:xfrm>
          <a:off x="6358969" y="1093851"/>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FDAA6E2-5B0B-7040-8A60-018DDC655F31}">
      <dsp:nvSpPr>
        <dsp:cNvPr id="0" name=""/>
        <dsp:cNvSpPr/>
      </dsp:nvSpPr>
      <dsp:spPr>
        <a:xfrm>
          <a:off x="6490110" y="1218434"/>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Long-term (&lt; end of days)</a:t>
          </a:r>
        </a:p>
      </dsp:txBody>
      <dsp:txXfrm>
        <a:off x="6512061" y="1240385"/>
        <a:ext cx="1136365" cy="705567"/>
      </dsp:txXfrm>
    </dsp:sp>
    <dsp:sp modelId="{882DF197-E70D-AA49-BE9C-7E8F67C4EE7C}">
      <dsp:nvSpPr>
        <dsp:cNvPr id="0" name=""/>
        <dsp:cNvSpPr/>
      </dsp:nvSpPr>
      <dsp:spPr>
        <a:xfrm>
          <a:off x="5637695"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F2D021D-D2B6-0241-8E76-48B736D225FC}">
      <dsp:nvSpPr>
        <dsp:cNvPr id="0" name=""/>
        <dsp:cNvSpPr/>
      </dsp:nvSpPr>
      <dsp:spPr>
        <a:xfrm>
          <a:off x="5768836"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Declarative (explicit; facts)</a:t>
          </a:r>
        </a:p>
      </dsp:txBody>
      <dsp:txXfrm>
        <a:off x="5790787" y="2333116"/>
        <a:ext cx="1136365" cy="705567"/>
      </dsp:txXfrm>
    </dsp:sp>
    <dsp:sp modelId="{AB2BF752-2998-0846-8626-A8F75F7FD4D5}">
      <dsp:nvSpPr>
        <dsp:cNvPr id="0" name=""/>
        <dsp:cNvSpPr/>
      </dsp:nvSpPr>
      <dsp:spPr>
        <a:xfrm>
          <a:off x="4916420"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588C03-CAAD-F74B-B549-F449E8B8EA13}">
      <dsp:nvSpPr>
        <dsp:cNvPr id="0" name=""/>
        <dsp:cNvSpPr/>
      </dsp:nvSpPr>
      <dsp:spPr>
        <a:xfrm>
          <a:off x="5047561"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Episodic</a:t>
          </a:r>
        </a:p>
      </dsp:txBody>
      <dsp:txXfrm>
        <a:off x="5069512" y="3425847"/>
        <a:ext cx="1136365" cy="705567"/>
      </dsp:txXfrm>
    </dsp:sp>
    <dsp:sp modelId="{E286A5C7-C403-A143-BCD7-4791C909FF6A}">
      <dsp:nvSpPr>
        <dsp:cNvPr id="0" name=""/>
        <dsp:cNvSpPr/>
      </dsp:nvSpPr>
      <dsp:spPr>
        <a:xfrm>
          <a:off x="6358969" y="3279313"/>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ABC6221-F289-BC45-A761-E89A8264B78C}">
      <dsp:nvSpPr>
        <dsp:cNvPr id="0" name=""/>
        <dsp:cNvSpPr/>
      </dsp:nvSpPr>
      <dsp:spPr>
        <a:xfrm>
          <a:off x="6490110" y="3403896"/>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Semantic</a:t>
          </a:r>
        </a:p>
      </dsp:txBody>
      <dsp:txXfrm>
        <a:off x="6512061" y="3425847"/>
        <a:ext cx="1136365" cy="705567"/>
      </dsp:txXfrm>
    </dsp:sp>
    <dsp:sp modelId="{832A7FDD-FBF3-2448-8B5C-73F7F06CA088}">
      <dsp:nvSpPr>
        <dsp:cNvPr id="0" name=""/>
        <dsp:cNvSpPr/>
      </dsp:nvSpPr>
      <dsp:spPr>
        <a:xfrm>
          <a:off x="7080244" y="2186582"/>
          <a:ext cx="1180267" cy="74946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B29FCE6A-843E-BE48-AC35-109562DA412C}">
      <dsp:nvSpPr>
        <dsp:cNvPr id="0" name=""/>
        <dsp:cNvSpPr/>
      </dsp:nvSpPr>
      <dsp:spPr>
        <a:xfrm>
          <a:off x="7211385" y="2311165"/>
          <a:ext cx="1180267" cy="74946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Procedural (implicit; skills)</a:t>
          </a:r>
        </a:p>
      </dsp:txBody>
      <dsp:txXfrm>
        <a:off x="7233336" y="2333116"/>
        <a:ext cx="1136365" cy="7055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1-3-2023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944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L" dirty="0"/>
              <a:t>On the </a:t>
            </a:r>
            <a:r>
              <a:rPr lang="en-NL" dirty="0" err="1"/>
              <a:t>sep</a:t>
            </a:r>
            <a:r>
              <a:rPr lang="en-US" dirty="0"/>
              <a:t>a</a:t>
            </a:r>
            <a:r>
              <a:rPr lang="en-NL" dirty="0"/>
              <a:t>rate parts: </a:t>
            </a:r>
          </a:p>
          <a:p>
            <a:pPr algn="l"/>
            <a:r>
              <a:rPr lang="en-GB" sz="1800" b="0" i="0" u="none" strike="noStrike" baseline="0" dirty="0">
                <a:latin typeface="SabonMT"/>
              </a:rPr>
              <a:t>This approach is taken to aid clarity of explanation,</a:t>
            </a:r>
            <a:r>
              <a:rPr lang="en-NL" sz="1800" b="0" i="0" u="none" strike="noStrike" baseline="0" dirty="0">
                <a:latin typeface="SabonMT"/>
              </a:rPr>
              <a:t> </a:t>
            </a:r>
            <a:r>
              <a:rPr lang="en-GB" sz="1800" b="0" i="0" u="none" strike="noStrike" baseline="0" dirty="0">
                <a:latin typeface="SabonMT"/>
              </a:rPr>
              <a:t>but in so doing, can give the impression that individual aspects of</a:t>
            </a:r>
            <a:r>
              <a:rPr lang="en-NL" sz="1800" b="0" i="0" u="none" strike="noStrike" baseline="0" dirty="0">
                <a:latin typeface="SabonMT"/>
              </a:rPr>
              <a:t> </a:t>
            </a:r>
            <a:r>
              <a:rPr lang="en-GB" sz="1800" b="0" i="0" u="none" strike="noStrike" baseline="0" dirty="0">
                <a:latin typeface="SabonMT"/>
              </a:rPr>
              <a:t>cognition can be understood in isolation from each other. However, it</a:t>
            </a:r>
            <a:r>
              <a:rPr lang="en-NL" sz="1800" b="0" i="0" u="none" strike="noStrike" baseline="0" dirty="0">
                <a:latin typeface="SabonMT"/>
              </a:rPr>
              <a:t> </a:t>
            </a:r>
            <a:r>
              <a:rPr lang="en-GB" sz="1800" b="0" i="0" u="none" strike="noStrike" baseline="0" dirty="0">
                <a:latin typeface="SabonMT"/>
              </a:rPr>
              <a:t>is always important to remember that to properly understand the role</a:t>
            </a:r>
            <a:r>
              <a:rPr lang="en-NL" sz="1800" b="0" i="0" u="none" strike="noStrike" baseline="0" dirty="0">
                <a:latin typeface="SabonMT"/>
              </a:rPr>
              <a:t> </a:t>
            </a:r>
            <a:r>
              <a:rPr lang="en-GB" sz="1800" b="0" i="0" u="none" strike="noStrike" baseline="0" dirty="0">
                <a:latin typeface="SabonMT"/>
              </a:rPr>
              <a:t>of any single aspect of cognition we must appreciate how that role is</a:t>
            </a:r>
            <a:r>
              <a:rPr lang="en-NL" sz="1800" b="0" i="0" u="none" strike="noStrike" baseline="0" dirty="0">
                <a:latin typeface="SabonMT"/>
              </a:rPr>
              <a:t> </a:t>
            </a:r>
            <a:r>
              <a:rPr lang="en-GB" sz="1800" b="0" i="0" u="none" strike="noStrike" baseline="0" dirty="0">
                <a:latin typeface="SabonMT"/>
              </a:rPr>
              <a:t>dependent upon and interacts with other aspects.</a:t>
            </a:r>
            <a:r>
              <a:rPr lang="en-NL" sz="1800" b="0" i="0" u="none" strike="noStrike" baseline="0" dirty="0">
                <a:latin typeface="SabonMT"/>
              </a:rPr>
              <a:t> </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2989778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en-US" b="0" i="0" dirty="0">
                <a:solidFill>
                  <a:srgbClr val="111111"/>
                </a:solidFill>
                <a:effectLst/>
                <a:latin typeface="Inter Var"/>
              </a:rPr>
              <a:t>The dual-process signal-detection (DPSD) model assumes that recognition memory is based on recollection of qualitative information or on a signal-detection-based familiarity process.</a:t>
            </a:r>
            <a:endParaRPr lang="nl-NL" dirty="0"/>
          </a:p>
          <a:p>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dirty="0"/>
          </a:p>
          <a:p>
            <a:r>
              <a:rPr lang="en-US" b="0" i="0" dirty="0">
                <a:solidFill>
                  <a:srgbClr val="212121"/>
                </a:solidFill>
                <a:effectLst/>
                <a:latin typeface="BlinkMacSystemFont"/>
              </a:rPr>
              <a:t>The dual-process theory of recognition memory holds that recognition ‘decisions’ can be based on either recollection or familiarity, and the </a:t>
            </a:r>
            <a:r>
              <a:rPr lang="en-US" b="0" i="0" dirty="0" err="1">
                <a:solidFill>
                  <a:srgbClr val="212121"/>
                </a:solidFill>
                <a:effectLst/>
                <a:latin typeface="BlinkMacSystemFont"/>
              </a:rPr>
              <a:t>gues</a:t>
            </a:r>
            <a:r>
              <a:rPr lang="en-US" b="0" i="0" dirty="0">
                <a:solidFill>
                  <a:srgbClr val="212121"/>
                </a:solidFill>
                <a:effectLst/>
                <a:latin typeface="BlinkMacSystemFont"/>
              </a:rPr>
              <a:t>/know/remember procedure is seen as continuous flow and see recollection as a stronger form of familiarity.</a:t>
            </a:r>
          </a:p>
          <a:p>
            <a:endParaRPr lang="en-US" b="0" i="0" dirty="0">
              <a:solidFill>
                <a:srgbClr val="212121"/>
              </a:solidFill>
              <a:effectLst/>
              <a:latin typeface="BlinkMacSystemFont"/>
            </a:endParaRPr>
          </a:p>
          <a:p>
            <a:r>
              <a:rPr lang="en-US" b="0" i="0" dirty="0">
                <a:solidFill>
                  <a:srgbClr val="212121"/>
                </a:solidFill>
                <a:effectLst/>
                <a:latin typeface="BlinkMacSystemFont"/>
              </a:rPr>
              <a:t>What’s important to remember is that the signals stored in the long-term memory is compared to that in the working-memory.</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382708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41274032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woensdag 1 maart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5.jpe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woensdag 1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woensdag 1 maart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 id="2147483751"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dirty="0">
                <a:latin typeface="Open Sans"/>
                <a:ea typeface="Open Sans"/>
                <a:cs typeface="Open Sans"/>
              </a:rPr>
              <a:t>Block B: Attention</a:t>
            </a:r>
            <a:r>
              <a:rPr lang="en-NL">
                <a:latin typeface="Open Sans"/>
                <a:ea typeface="Open Sans"/>
                <a:cs typeface="Open Sans"/>
              </a:rPr>
              <a:t>, (Visual</a:t>
            </a:r>
            <a:r>
              <a:rPr lang="en-NL" dirty="0">
                <a:latin typeface="Open Sans"/>
                <a:ea typeface="Open Sans"/>
                <a:cs typeface="Open Sans"/>
              </a:rPr>
              <a:t>) Perception and Memory</a:t>
            </a:r>
            <a:endParaRPr lang="en-GB" dirty="0">
              <a:latin typeface="Open Sans"/>
              <a:ea typeface="Open Sans"/>
              <a:cs typeface="Open Sans"/>
            </a:endParaRPr>
          </a:p>
          <a:p>
            <a:r>
              <a:rPr lang="en-GB" dirty="0">
                <a:latin typeface="Open Sans"/>
                <a:ea typeface="Open Sans"/>
                <a:cs typeface="Open Sans"/>
              </a:rPr>
              <a:t>Responsible Lecturer: Bram </a:t>
            </a:r>
            <a:r>
              <a:rPr lang="en-GB" dirty="0" err="1">
                <a:latin typeface="Open Sans"/>
                <a:ea typeface="Open Sans"/>
                <a:cs typeface="Open Sans"/>
              </a:rPr>
              <a:t>Heijligers</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NL" dirty="0"/>
              <a:t>Refresher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8667D4-C3FF-08FC-A3C0-CA08D6C6A911}"/>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Text Placeholder 2">
            <a:extLst>
              <a:ext uri="{FF2B5EF4-FFF2-40B4-BE49-F238E27FC236}">
                <a16:creationId xmlns:a16="http://schemas.microsoft.com/office/drawing/2014/main" id="{DA223975-48AE-6D56-DD65-8635DF33E9B3}"/>
              </a:ext>
            </a:extLst>
          </p:cNvPr>
          <p:cNvSpPr>
            <a:spLocks noGrp="1"/>
          </p:cNvSpPr>
          <p:nvPr>
            <p:ph type="body" sz="quarter" idx="16"/>
          </p:nvPr>
        </p:nvSpPr>
        <p:spPr/>
        <p:txBody>
          <a:bodyPr/>
          <a:lstStyle/>
          <a:p>
            <a:r>
              <a:rPr lang="en-NL" sz="3200" dirty="0"/>
              <a:t>Windows task manager for humans</a:t>
            </a:r>
            <a:endParaRPr lang="en-GB" dirty="0"/>
          </a:p>
        </p:txBody>
      </p:sp>
      <p:sp>
        <p:nvSpPr>
          <p:cNvPr id="4" name="Content Placeholder 3">
            <a:extLst>
              <a:ext uri="{FF2B5EF4-FFF2-40B4-BE49-F238E27FC236}">
                <a16:creationId xmlns:a16="http://schemas.microsoft.com/office/drawing/2014/main" id="{CFE705D8-E55B-2FDC-5C56-BE2E9B5A7AC3}"/>
              </a:ext>
            </a:extLst>
          </p:cNvPr>
          <p:cNvSpPr>
            <a:spLocks noGrp="1"/>
          </p:cNvSpPr>
          <p:nvPr>
            <p:ph sz="quarter" idx="15"/>
          </p:nvPr>
        </p:nvSpPr>
        <p:spPr/>
        <p:txBody>
          <a:bodyPr/>
          <a:lstStyle/>
          <a:p>
            <a:r>
              <a:rPr lang="en-GB" sz="2000" dirty="0"/>
              <a:t>Attention is how the brain controls its own information processing</a:t>
            </a:r>
          </a:p>
          <a:p>
            <a:r>
              <a:rPr lang="en-GB" sz="2000" dirty="0"/>
              <a:t>Can be measured through conscious introspection, overt and implicit </a:t>
            </a:r>
            <a:r>
              <a:rPr lang="en-GB" sz="2000" dirty="0" err="1"/>
              <a:t>behaviors</a:t>
            </a:r>
            <a:r>
              <a:rPr lang="en-GB" sz="2000" dirty="0"/>
              <a:t>, electrophysiology and brain imaging</a:t>
            </a:r>
          </a:p>
          <a:p>
            <a:r>
              <a:rPr lang="en-GB" sz="2000" b="1" dirty="0"/>
              <a:t>External attention </a:t>
            </a:r>
            <a:r>
              <a:rPr lang="en-GB" sz="2000" dirty="0"/>
              <a:t>– selection and modulation of sensory information</a:t>
            </a:r>
          </a:p>
          <a:p>
            <a:pPr lvl="1"/>
            <a:r>
              <a:rPr lang="en-GB" sz="2000" dirty="0"/>
              <a:t>Selects locations in space, points in time, or modality-specific input</a:t>
            </a:r>
          </a:p>
          <a:p>
            <a:pPr lvl="1"/>
            <a:r>
              <a:rPr lang="en-GB" sz="2000" dirty="0"/>
              <a:t>Feature-based or object-based </a:t>
            </a:r>
          </a:p>
          <a:p>
            <a:pPr lvl="1"/>
            <a:r>
              <a:rPr lang="en-GB" sz="2000" dirty="0"/>
              <a:t>Integration of objects/features over space, time and modality</a:t>
            </a:r>
          </a:p>
          <a:p>
            <a:r>
              <a:rPr lang="en-GB" sz="2000" b="1" dirty="0"/>
              <a:t>Internal attention </a:t>
            </a:r>
            <a:r>
              <a:rPr lang="en-GB" sz="2000" dirty="0"/>
              <a:t>– selection, modulation and maintenance of internally generated information</a:t>
            </a:r>
          </a:p>
          <a:p>
            <a:pPr lvl="1"/>
            <a:r>
              <a:rPr lang="en-GB" sz="2000" dirty="0"/>
              <a:t>High-level cognitive (thoughts, plans, rules &amp; responses, self-monitoring, memories)</a:t>
            </a:r>
          </a:p>
          <a:p>
            <a:pPr lvl="1"/>
            <a:r>
              <a:rPr lang="en-GB" sz="2000" dirty="0"/>
              <a:t>Low-level cognitive (bodily functions – pain, hunger, etc.)</a:t>
            </a:r>
          </a:p>
        </p:txBody>
      </p:sp>
      <p:sp>
        <p:nvSpPr>
          <p:cNvPr id="5" name="Title 4">
            <a:extLst>
              <a:ext uri="{FF2B5EF4-FFF2-40B4-BE49-F238E27FC236}">
                <a16:creationId xmlns:a16="http://schemas.microsoft.com/office/drawing/2014/main" id="{29696C82-D91F-6466-6B5A-BE72515282DB}"/>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247319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65287-43E1-EAC0-89B5-28A5726373C7}"/>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Text Placeholder 2">
            <a:extLst>
              <a:ext uri="{FF2B5EF4-FFF2-40B4-BE49-F238E27FC236}">
                <a16:creationId xmlns:a16="http://schemas.microsoft.com/office/drawing/2014/main" id="{9A2DFF1E-D937-EC2D-E311-0F2F399D618E}"/>
              </a:ext>
            </a:extLst>
          </p:cNvPr>
          <p:cNvSpPr>
            <a:spLocks noGrp="1"/>
          </p:cNvSpPr>
          <p:nvPr>
            <p:ph type="body" sz="quarter" idx="16"/>
          </p:nvPr>
        </p:nvSpPr>
        <p:spPr/>
        <p:txBody>
          <a:bodyPr/>
          <a:lstStyle/>
          <a:p>
            <a:r>
              <a:rPr lang="en-NL" sz="2800" dirty="0"/>
              <a:t>Windows task manager for humans; for our purposes</a:t>
            </a:r>
            <a:endParaRPr lang="en-GB" dirty="0"/>
          </a:p>
        </p:txBody>
      </p:sp>
      <p:sp>
        <p:nvSpPr>
          <p:cNvPr id="4" name="Content Placeholder 3">
            <a:extLst>
              <a:ext uri="{FF2B5EF4-FFF2-40B4-BE49-F238E27FC236}">
                <a16:creationId xmlns:a16="http://schemas.microsoft.com/office/drawing/2014/main" id="{89453D7F-D792-0472-F839-381CF8C7DCDD}"/>
              </a:ext>
            </a:extLst>
          </p:cNvPr>
          <p:cNvSpPr>
            <a:spLocks noGrp="1"/>
          </p:cNvSpPr>
          <p:nvPr>
            <p:ph sz="quarter" idx="15"/>
          </p:nvPr>
        </p:nvSpPr>
        <p:spPr/>
        <p:txBody>
          <a:bodyPr/>
          <a:lstStyle/>
          <a:p>
            <a:r>
              <a:rPr lang="en-GB" b="1" dirty="0"/>
              <a:t>LIMITED</a:t>
            </a:r>
            <a:r>
              <a:rPr lang="en-GB" dirty="0"/>
              <a:t> </a:t>
            </a:r>
            <a:r>
              <a:rPr lang="en-GB" b="1" dirty="0"/>
              <a:t>CAPACITY</a:t>
            </a:r>
            <a:r>
              <a:rPr lang="en-GB" dirty="0"/>
              <a:t> – evolved out of necessity to focus limited processing capacity to the most important information</a:t>
            </a:r>
          </a:p>
          <a:p>
            <a:r>
              <a:rPr lang="en-GB" b="1" dirty="0"/>
              <a:t>SELECTION</a:t>
            </a:r>
            <a:r>
              <a:rPr lang="en-GB" dirty="0"/>
              <a:t> – multiple stimuli compete for selection and the goal is to select the stimulus most relevant to current tasks and goals;</a:t>
            </a:r>
          </a:p>
          <a:p>
            <a:r>
              <a:rPr lang="en-GB" b="1" dirty="0"/>
              <a:t>MODULATION</a:t>
            </a:r>
            <a:r>
              <a:rPr lang="en-GB" dirty="0"/>
              <a:t> – once a stimulus is selected, attention also determines how well it will be processed, how fast and how accurately, and whether it will be later remembered</a:t>
            </a:r>
          </a:p>
          <a:p>
            <a:r>
              <a:rPr lang="en-GB" b="1" dirty="0"/>
              <a:t>VIGILANCE</a:t>
            </a:r>
            <a:r>
              <a:rPr lang="en-GB" dirty="0"/>
              <a:t> – closely related to modulation (which is limited in time and has immediate effects); the ability to sustain attention over extended periods of time</a:t>
            </a:r>
          </a:p>
          <a:p>
            <a:endParaRPr lang="en-GB" dirty="0"/>
          </a:p>
        </p:txBody>
      </p:sp>
      <p:sp>
        <p:nvSpPr>
          <p:cNvPr id="5" name="Title 4">
            <a:extLst>
              <a:ext uri="{FF2B5EF4-FFF2-40B4-BE49-F238E27FC236}">
                <a16:creationId xmlns:a16="http://schemas.microsoft.com/office/drawing/2014/main" id="{8E959839-7FA0-F0FD-EB95-90A6CF5B99FF}"/>
              </a:ext>
            </a:extLst>
          </p:cNvPr>
          <p:cNvSpPr>
            <a:spLocks noGrp="1"/>
          </p:cNvSpPr>
          <p:nvPr>
            <p:ph type="title"/>
          </p:nvPr>
        </p:nvSpPr>
        <p:spPr/>
        <p:txBody>
          <a:bodyPr/>
          <a:lstStyle/>
          <a:p>
            <a:r>
              <a:rPr lang="en-NL" dirty="0"/>
              <a:t>Attention</a:t>
            </a:r>
            <a:endParaRPr lang="en-GB" dirty="0"/>
          </a:p>
        </p:txBody>
      </p:sp>
    </p:spTree>
    <p:extLst>
      <p:ext uri="{BB962C8B-B14F-4D97-AF65-F5344CB8AC3E}">
        <p14:creationId xmlns:p14="http://schemas.microsoft.com/office/powerpoint/2010/main" val="409160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BB3289-8DEA-2EC8-FEC2-9253EDE418E6}"/>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38E1C543-A20D-A9A7-AF5B-DDF228869A88}"/>
              </a:ext>
            </a:extLst>
          </p:cNvPr>
          <p:cNvSpPr>
            <a:spLocks noGrp="1"/>
          </p:cNvSpPr>
          <p:nvPr>
            <p:ph sz="quarter" idx="15"/>
          </p:nvPr>
        </p:nvSpPr>
        <p:spPr>
          <a:xfrm>
            <a:off x="537882" y="1471381"/>
            <a:ext cx="9556029" cy="4154984"/>
          </a:xfrm>
        </p:spPr>
        <p:txBody>
          <a:bodyPr/>
          <a:lstStyle/>
          <a:p>
            <a:pPr marL="0" indent="0">
              <a:buNone/>
            </a:pPr>
            <a:r>
              <a:rPr lang="en-US" sz="1800" dirty="0"/>
              <a:t>“Most of the processing in the brain is not available to conscious inspection” (Styles, p. 6)</a:t>
            </a:r>
          </a:p>
          <a:p>
            <a:pPr marL="0" indent="0">
              <a:buNone/>
            </a:pPr>
            <a:endParaRPr lang="en-US" sz="1800" dirty="0"/>
          </a:p>
          <a:p>
            <a:pPr marL="0" indent="0">
              <a:buNone/>
            </a:pPr>
            <a:r>
              <a:rPr lang="en-US" sz="1800" b="1" dirty="0"/>
              <a:t>Attention</a:t>
            </a:r>
            <a:r>
              <a:rPr lang="en-US" sz="1800" dirty="0"/>
              <a:t> </a:t>
            </a:r>
          </a:p>
          <a:p>
            <a:pPr marL="457200" indent="-457200">
              <a:buFont typeface="+mj-lt"/>
              <a:buAutoNum type="arabicPeriod"/>
            </a:pPr>
            <a:r>
              <a:rPr lang="en-US" sz="1800" dirty="0"/>
              <a:t>Selection of a subset of information for further processing</a:t>
            </a:r>
          </a:p>
          <a:p>
            <a:pPr marL="642938" lvl="1" indent="-342900"/>
            <a:r>
              <a:rPr lang="en-US" sz="1800" dirty="0"/>
              <a:t>Depending on the sensory stimulus (visual, auditory, multisensory…)</a:t>
            </a:r>
          </a:p>
          <a:p>
            <a:pPr lvl="1"/>
            <a:r>
              <a:rPr lang="en-US" sz="1800" dirty="0"/>
              <a:t>Active (controlled by individual’s goals) vs. Passive (controlled by external stimuli) – top-down vs. bottom-up</a:t>
            </a:r>
          </a:p>
          <a:p>
            <a:pPr lvl="1"/>
            <a:r>
              <a:rPr lang="en-US" sz="1800" dirty="0"/>
              <a:t>Focused (selective - sustained) vs. Divided (multitasking)</a:t>
            </a:r>
          </a:p>
          <a:p>
            <a:pPr lvl="1"/>
            <a:r>
              <a:rPr lang="en-US" sz="1800" dirty="0"/>
              <a:t>Internal (internal processes; endogenous) vs. External (external stimuli; exogenous)</a:t>
            </a:r>
          </a:p>
          <a:p>
            <a:pPr marL="457200" indent="-457200">
              <a:buFont typeface="+mj-lt"/>
              <a:buAutoNum type="arabicPeriod"/>
            </a:pPr>
            <a:r>
              <a:rPr lang="en-US" sz="1800" dirty="0"/>
              <a:t>Processing resources allocated to perform a cognitive task</a:t>
            </a:r>
          </a:p>
          <a:p>
            <a:pPr marL="457200" indent="-457200">
              <a:buFont typeface="+mj-lt"/>
              <a:buAutoNum type="arabicPeriod"/>
            </a:pPr>
            <a:r>
              <a:rPr lang="en-US" sz="1800" dirty="0"/>
              <a:t>Outcome of processing that allows us to process certain input</a:t>
            </a:r>
          </a:p>
          <a:p>
            <a:pPr marL="0" indent="0">
              <a:buNone/>
            </a:pPr>
            <a:endParaRPr lang="en-US" sz="1800" dirty="0"/>
          </a:p>
          <a:p>
            <a:pPr marL="0" indent="0">
              <a:buNone/>
            </a:pPr>
            <a:r>
              <a:rPr lang="en-US" sz="1800" dirty="0"/>
              <a:t>Control of attention also involves (executive) action…</a:t>
            </a:r>
          </a:p>
          <a:p>
            <a:endParaRPr lang="en-US" sz="1800" dirty="0"/>
          </a:p>
        </p:txBody>
      </p:sp>
      <p:sp>
        <p:nvSpPr>
          <p:cNvPr id="4" name="Title 3">
            <a:extLst>
              <a:ext uri="{FF2B5EF4-FFF2-40B4-BE49-F238E27FC236}">
                <a16:creationId xmlns:a16="http://schemas.microsoft.com/office/drawing/2014/main" id="{7A56CDED-15FE-1484-E300-0836CEC709C4}"/>
              </a:ext>
            </a:extLst>
          </p:cNvPr>
          <p:cNvSpPr>
            <a:spLocks noGrp="1"/>
          </p:cNvSpPr>
          <p:nvPr>
            <p:ph type="title"/>
          </p:nvPr>
        </p:nvSpPr>
        <p:spPr/>
        <p:txBody>
          <a:bodyPr/>
          <a:lstStyle/>
          <a:p>
            <a:r>
              <a:rPr lang="en-US" dirty="0"/>
              <a:t>Conscious situational awareness?</a:t>
            </a:r>
          </a:p>
        </p:txBody>
      </p:sp>
      <p:pic>
        <p:nvPicPr>
          <p:cNvPr id="1028" name="Picture 4">
            <a:extLst>
              <a:ext uri="{FF2B5EF4-FFF2-40B4-BE49-F238E27FC236}">
                <a16:creationId xmlns:a16="http://schemas.microsoft.com/office/drawing/2014/main" id="{CF86E7F2-6604-8EF2-4FD5-7F6F7C929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91" r="13350"/>
          <a:stretch/>
        </p:blipFill>
        <p:spPr bwMode="auto">
          <a:xfrm>
            <a:off x="10145715" y="2400300"/>
            <a:ext cx="1910573" cy="341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4C08C-3CA6-DC77-A259-E82009C52E4C}"/>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Text Placeholder 2">
            <a:extLst>
              <a:ext uri="{FF2B5EF4-FFF2-40B4-BE49-F238E27FC236}">
                <a16:creationId xmlns:a16="http://schemas.microsoft.com/office/drawing/2014/main" id="{344DCB44-287B-B013-5295-8A72166FA15B}"/>
              </a:ext>
            </a:extLst>
          </p:cNvPr>
          <p:cNvSpPr>
            <a:spLocks noGrp="1"/>
          </p:cNvSpPr>
          <p:nvPr>
            <p:ph type="body" sz="quarter" idx="16"/>
          </p:nvPr>
        </p:nvSpPr>
        <p:spPr/>
        <p:txBody>
          <a:bodyPr/>
          <a:lstStyle/>
          <a:p>
            <a:r>
              <a:rPr lang="en-US" dirty="0"/>
              <a:t>What input do we need to understand a given situation?</a:t>
            </a:r>
          </a:p>
        </p:txBody>
      </p:sp>
      <p:sp>
        <p:nvSpPr>
          <p:cNvPr id="4" name="Content Placeholder 3">
            <a:extLst>
              <a:ext uri="{FF2B5EF4-FFF2-40B4-BE49-F238E27FC236}">
                <a16:creationId xmlns:a16="http://schemas.microsoft.com/office/drawing/2014/main" id="{19534A97-1AFF-63BE-AC1F-423611BA8C1F}"/>
              </a:ext>
            </a:extLst>
          </p:cNvPr>
          <p:cNvSpPr>
            <a:spLocks noGrp="1"/>
          </p:cNvSpPr>
          <p:nvPr>
            <p:ph sz="quarter" idx="15"/>
          </p:nvPr>
        </p:nvSpPr>
        <p:spPr/>
        <p:txBody>
          <a:bodyPr/>
          <a:lstStyle/>
          <a:p>
            <a:r>
              <a:rPr lang="en-US" dirty="0"/>
              <a:t>Conscious vs. unconscious information processing (</a:t>
            </a:r>
            <a:r>
              <a:rPr lang="en-US" dirty="0" err="1"/>
              <a:t>Salti</a:t>
            </a:r>
            <a:r>
              <a:rPr lang="en-US" dirty="0"/>
              <a:t>, </a:t>
            </a:r>
            <a:r>
              <a:rPr lang="en-US" dirty="0" err="1"/>
              <a:t>Harel</a:t>
            </a:r>
            <a:r>
              <a:rPr lang="en-US" dirty="0"/>
              <a:t>, &amp; Marti, 2019)</a:t>
            </a:r>
          </a:p>
          <a:p>
            <a:pPr marL="0" indent="0">
              <a:buNone/>
            </a:pPr>
            <a:endParaRPr lang="en-US" dirty="0"/>
          </a:p>
          <a:p>
            <a:pPr marL="0" indent="0">
              <a:buNone/>
            </a:pPr>
            <a:r>
              <a:rPr lang="en-US" dirty="0"/>
              <a:t>3 factors that influence this process:</a:t>
            </a:r>
          </a:p>
          <a:p>
            <a:pPr marL="800100" lvl="1" indent="-457200">
              <a:buFont typeface="+mj-lt"/>
              <a:buAutoNum type="arabicPeriod"/>
            </a:pPr>
            <a:r>
              <a:rPr lang="en-US" dirty="0"/>
              <a:t>Context</a:t>
            </a:r>
            <a:r>
              <a:rPr lang="en-US" dirty="0">
                <a:solidFill>
                  <a:schemeClr val="bg1">
                    <a:lumMod val="75000"/>
                  </a:schemeClr>
                </a:solidFill>
              </a:rPr>
              <a:t>; what we already made</a:t>
            </a:r>
          </a:p>
          <a:p>
            <a:pPr lvl="2"/>
            <a:r>
              <a:rPr lang="en-US" dirty="0"/>
              <a:t>Conceptual understanding of the individual elements of the environment</a:t>
            </a:r>
          </a:p>
          <a:p>
            <a:pPr lvl="2"/>
            <a:r>
              <a:rPr lang="en-US" dirty="0"/>
              <a:t>Prior-knowledge of </a:t>
            </a:r>
            <a:r>
              <a:rPr lang="en-US" i="1" dirty="0"/>
              <a:t>relevant/sampled</a:t>
            </a:r>
            <a:r>
              <a:rPr lang="en-US" dirty="0"/>
              <a:t> individual elements</a:t>
            </a:r>
          </a:p>
          <a:p>
            <a:pPr lvl="2"/>
            <a:r>
              <a:rPr lang="en-US" dirty="0"/>
              <a:t>Causal relationships between the </a:t>
            </a:r>
            <a:r>
              <a:rPr lang="en-US" i="1" dirty="0"/>
              <a:t>relevant/sampled</a:t>
            </a:r>
            <a:r>
              <a:rPr lang="en-US" dirty="0"/>
              <a:t> individual elements</a:t>
            </a:r>
          </a:p>
          <a:p>
            <a:pPr marL="800100" lvl="1" indent="-457200">
              <a:buFont typeface="+mj-lt"/>
              <a:buAutoNum type="arabicPeriod"/>
            </a:pPr>
            <a:r>
              <a:rPr lang="en-US" dirty="0"/>
              <a:t>Stimulus saliency</a:t>
            </a:r>
          </a:p>
          <a:p>
            <a:pPr marL="800100" lvl="1" indent="-457200">
              <a:buFont typeface="+mj-lt"/>
              <a:buAutoNum type="arabicPeriod"/>
            </a:pPr>
            <a:r>
              <a:rPr lang="en-US" dirty="0"/>
              <a:t>Observer’s goals</a:t>
            </a:r>
          </a:p>
          <a:p>
            <a:pPr marL="0" indent="0">
              <a:buNone/>
            </a:pPr>
            <a:endParaRPr lang="en-US" dirty="0"/>
          </a:p>
          <a:p>
            <a:endParaRPr lang="en-US" dirty="0"/>
          </a:p>
          <a:p>
            <a:endParaRPr lang="en-US" dirty="0"/>
          </a:p>
        </p:txBody>
      </p:sp>
      <p:sp>
        <p:nvSpPr>
          <p:cNvPr id="5" name="Title 4">
            <a:extLst>
              <a:ext uri="{FF2B5EF4-FFF2-40B4-BE49-F238E27FC236}">
                <a16:creationId xmlns:a16="http://schemas.microsoft.com/office/drawing/2014/main" id="{726BE4A3-DE3F-1595-E64C-D2B61E273416}"/>
              </a:ext>
            </a:extLst>
          </p:cNvPr>
          <p:cNvSpPr>
            <a:spLocks noGrp="1"/>
          </p:cNvSpPr>
          <p:nvPr>
            <p:ph type="title"/>
          </p:nvPr>
        </p:nvSpPr>
        <p:spPr/>
        <p:txBody>
          <a:bodyPr/>
          <a:lstStyle/>
          <a:p>
            <a:r>
              <a:rPr lang="en-US" dirty="0"/>
              <a:t>How do I achieve situational awareness</a:t>
            </a:r>
          </a:p>
        </p:txBody>
      </p:sp>
    </p:spTree>
    <p:extLst>
      <p:ext uri="{BB962C8B-B14F-4D97-AF65-F5344CB8AC3E}">
        <p14:creationId xmlns:p14="http://schemas.microsoft.com/office/powerpoint/2010/main" val="41587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0F694-A57F-C4E1-7C13-ADAE57276566}"/>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4CF7BFA8-1EEF-E4C8-83D4-A810218A87E5}"/>
              </a:ext>
            </a:extLst>
          </p:cNvPr>
          <p:cNvSpPr>
            <a:spLocks noGrp="1"/>
          </p:cNvSpPr>
          <p:nvPr>
            <p:ph sz="quarter" idx="15"/>
          </p:nvPr>
        </p:nvSpPr>
        <p:spPr/>
        <p:txBody>
          <a:bodyPr/>
          <a:lstStyle/>
          <a:p>
            <a:r>
              <a:rPr lang="en-US" dirty="0"/>
              <a:t>“ a term…used widely, but without much agreement”</a:t>
            </a:r>
          </a:p>
          <a:p>
            <a:endParaRPr lang="en-US" dirty="0"/>
          </a:p>
          <a:p>
            <a:r>
              <a:rPr lang="en-US" dirty="0"/>
              <a:t>A mechanism that keeps a small amount of information that is particularly task-relevant in a privileged state in which it can be accessed easily (Cowan, 2015)</a:t>
            </a:r>
          </a:p>
          <a:p>
            <a:pPr lvl="1"/>
            <a:r>
              <a:rPr lang="en-US" dirty="0"/>
              <a:t>The information can come from recently experienced events or from LTM</a:t>
            </a:r>
          </a:p>
          <a:p>
            <a:pPr lvl="1"/>
            <a:endParaRPr lang="en-US" dirty="0"/>
          </a:p>
          <a:p>
            <a:pPr lvl="1"/>
            <a:endParaRPr lang="en-US" dirty="0"/>
          </a:p>
          <a:p>
            <a:r>
              <a:rPr lang="en-US" dirty="0"/>
              <a:t>Storage an information as well as the manipulation of that information by central executive processes (Baddeley &amp; Hitch, 1974)</a:t>
            </a:r>
          </a:p>
          <a:p>
            <a:endParaRPr lang="en-GB" dirty="0"/>
          </a:p>
        </p:txBody>
      </p:sp>
      <p:sp>
        <p:nvSpPr>
          <p:cNvPr id="4" name="Title 3">
            <a:extLst>
              <a:ext uri="{FF2B5EF4-FFF2-40B4-BE49-F238E27FC236}">
                <a16:creationId xmlns:a16="http://schemas.microsoft.com/office/drawing/2014/main" id="{6E90D75F-1CB9-E871-76F4-77993CE97AAD}"/>
              </a:ext>
            </a:extLst>
          </p:cNvPr>
          <p:cNvSpPr>
            <a:spLocks noGrp="1"/>
          </p:cNvSpPr>
          <p:nvPr>
            <p:ph type="title"/>
          </p:nvPr>
        </p:nvSpPr>
        <p:spPr/>
        <p:txBody>
          <a:bodyPr/>
          <a:lstStyle/>
          <a:p>
            <a:r>
              <a:rPr lang="en-US" dirty="0"/>
              <a:t>Working Memory</a:t>
            </a:r>
            <a:endParaRPr lang="en-GB" dirty="0"/>
          </a:p>
        </p:txBody>
      </p:sp>
    </p:spTree>
    <p:extLst>
      <p:ext uri="{BB962C8B-B14F-4D97-AF65-F5344CB8AC3E}">
        <p14:creationId xmlns:p14="http://schemas.microsoft.com/office/powerpoint/2010/main" val="44598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NL" sz="4000" dirty="0"/>
              <a:t>How m</a:t>
            </a:r>
            <a:r>
              <a:rPr lang="en-US" sz="4000" dirty="0" err="1"/>
              <a:t>emory</a:t>
            </a:r>
            <a:r>
              <a:rPr lang="en-NL" sz="4000" dirty="0"/>
              <a:t> functions</a:t>
            </a:r>
            <a:endParaRPr lang="en-GB" dirty="0"/>
          </a:p>
        </p:txBody>
      </p:sp>
      <p:pic>
        <p:nvPicPr>
          <p:cNvPr id="7" name="Picture 6">
            <a:extLst>
              <a:ext uri="{FF2B5EF4-FFF2-40B4-BE49-F238E27FC236}">
                <a16:creationId xmlns:a16="http://schemas.microsoft.com/office/drawing/2014/main" id="{C8F4B368-12CF-C960-DD0D-B47FA9B09C6E}"/>
              </a:ext>
            </a:extLst>
          </p:cNvPr>
          <p:cNvPicPr>
            <a:picLocks noChangeAspect="1"/>
          </p:cNvPicPr>
          <p:nvPr/>
        </p:nvPicPr>
        <p:blipFill>
          <a:blip r:embed="rId2"/>
          <a:stretch>
            <a:fillRect/>
          </a:stretch>
        </p:blipFill>
        <p:spPr>
          <a:xfrm>
            <a:off x="1968500" y="1295400"/>
            <a:ext cx="8242300" cy="4254500"/>
          </a:xfrm>
          <a:prstGeom prst="rect">
            <a:avLst/>
          </a:prstGeom>
        </p:spPr>
      </p:pic>
    </p:spTree>
    <p:extLst>
      <p:ext uri="{BB962C8B-B14F-4D97-AF65-F5344CB8AC3E}">
        <p14:creationId xmlns:p14="http://schemas.microsoft.com/office/powerpoint/2010/main" val="1671645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r>
              <a:rPr lang="en-US" dirty="0"/>
              <a:t> for Perception</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A7E500-5CCC-82D7-D5D9-9563099EF31C}"/>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4" name="Title 3">
            <a:extLst>
              <a:ext uri="{FF2B5EF4-FFF2-40B4-BE49-F238E27FC236}">
                <a16:creationId xmlns:a16="http://schemas.microsoft.com/office/drawing/2014/main" id="{394F2F85-EA1E-7A42-C5B8-60E3182EBEA1}"/>
              </a:ext>
            </a:extLst>
          </p:cNvPr>
          <p:cNvSpPr>
            <a:spLocks noGrp="1"/>
          </p:cNvSpPr>
          <p:nvPr>
            <p:ph type="title"/>
          </p:nvPr>
        </p:nvSpPr>
        <p:spPr/>
        <p:txBody>
          <a:bodyPr/>
          <a:lstStyle/>
          <a:p>
            <a:r>
              <a:rPr lang="en-US" sz="4000" dirty="0"/>
              <a:t>Types of Memory</a:t>
            </a:r>
            <a:r>
              <a:rPr lang="en-NL" sz="4000" dirty="0"/>
              <a:t>: </a:t>
            </a:r>
            <a:r>
              <a:rPr lang="en-NL" sz="2400" dirty="0"/>
              <a:t>the brain as a database</a:t>
            </a:r>
            <a:endParaRPr lang="en-GB" dirty="0"/>
          </a:p>
        </p:txBody>
      </p:sp>
      <p:graphicFrame>
        <p:nvGraphicFramePr>
          <p:cNvPr id="5" name="Content Placeholder 4">
            <a:extLst>
              <a:ext uri="{FF2B5EF4-FFF2-40B4-BE49-F238E27FC236}">
                <a16:creationId xmlns:a16="http://schemas.microsoft.com/office/drawing/2014/main" id="{C5339FAD-15F4-4B4C-CF68-514DD5E44CCC}"/>
              </a:ext>
            </a:extLst>
          </p:cNvPr>
          <p:cNvGraphicFramePr>
            <a:graphicFrameLocks noGrp="1"/>
          </p:cNvGraphicFramePr>
          <p:nvPr>
            <p:ph sz="quarter" idx="15"/>
          </p:nvPr>
        </p:nvGraphicFramePr>
        <p:xfrm>
          <a:off x="538163" y="1471613"/>
          <a:ext cx="11144250" cy="41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8169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646DE-702D-729D-E784-0FD2801C6BA3}"/>
              </a:ext>
            </a:extLst>
          </p:cNvPr>
          <p:cNvSpPr>
            <a:spLocks noGrp="1"/>
          </p:cNvSpPr>
          <p:nvPr>
            <p:ph type="body" sz="quarter" idx="14"/>
          </p:nvPr>
        </p:nvSpPr>
        <p:spPr/>
        <p:txBody>
          <a:bodyPr/>
          <a:lstStyle/>
          <a:p>
            <a:r>
              <a:rPr lang="en-NL" dirty="0"/>
              <a:t>Why are rewards central to human behaviour?</a:t>
            </a:r>
            <a:endParaRPr lang="en-GB" dirty="0"/>
          </a:p>
        </p:txBody>
      </p:sp>
      <p:sp>
        <p:nvSpPr>
          <p:cNvPr id="3" name="Title 2">
            <a:extLst>
              <a:ext uri="{FF2B5EF4-FFF2-40B4-BE49-F238E27FC236}">
                <a16:creationId xmlns:a16="http://schemas.microsoft.com/office/drawing/2014/main" id="{59C058BC-A866-44AC-F45B-118E61836D8E}"/>
              </a:ext>
            </a:extLst>
          </p:cNvPr>
          <p:cNvSpPr>
            <a:spLocks noGrp="1"/>
          </p:cNvSpPr>
          <p:nvPr>
            <p:ph type="title"/>
          </p:nvPr>
        </p:nvSpPr>
        <p:spPr/>
        <p:txBody>
          <a:bodyPr/>
          <a:lstStyle/>
          <a:p>
            <a:r>
              <a:rPr lang="en-NL" dirty="0"/>
              <a:t>Why is motivation important?</a:t>
            </a:r>
            <a:endParaRPr lang="en-GB" dirty="0"/>
          </a:p>
        </p:txBody>
      </p:sp>
      <p:sp>
        <p:nvSpPr>
          <p:cNvPr id="4" name="Slide Number Placeholder 3">
            <a:extLst>
              <a:ext uri="{FF2B5EF4-FFF2-40B4-BE49-F238E27FC236}">
                <a16:creationId xmlns:a16="http://schemas.microsoft.com/office/drawing/2014/main" id="{1340F5FF-034A-2C19-1089-562216F932BD}"/>
              </a:ext>
            </a:extLst>
          </p:cNvPr>
          <p:cNvSpPr>
            <a:spLocks noGrp="1"/>
          </p:cNvSpPr>
          <p:nvPr>
            <p:ph type="sldNum" sz="quarter" idx="12"/>
          </p:nvPr>
        </p:nvSpPr>
        <p:spPr/>
        <p:txBody>
          <a:bodyPr/>
          <a:lstStyle/>
          <a:p>
            <a:fld id="{AA6C878E-6624-8940-965B-E61AF946BCDB}" type="slidenum">
              <a:rPr lang="nl-NL" smtClean="0"/>
              <a:t>19</a:t>
            </a:fld>
            <a:endParaRPr lang="nl-NL"/>
          </a:p>
        </p:txBody>
      </p:sp>
    </p:spTree>
    <p:extLst>
      <p:ext uri="{BB962C8B-B14F-4D97-AF65-F5344CB8AC3E}">
        <p14:creationId xmlns:p14="http://schemas.microsoft.com/office/powerpoint/2010/main" val="101317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848D9-D5D4-4E9A-D6FA-82E29E1B17E0}"/>
              </a:ext>
            </a:extLst>
          </p:cNvPr>
          <p:cNvSpPr>
            <a:spLocks noGrp="1"/>
          </p:cNvSpPr>
          <p:nvPr>
            <p:ph type="body" sz="quarter" idx="14"/>
          </p:nvPr>
        </p:nvSpPr>
        <p:spPr/>
        <p:txBody>
          <a:bodyPr/>
          <a:lstStyle/>
          <a:p>
            <a:r>
              <a:rPr lang="en-NL" dirty="0"/>
              <a:t>Why is cognitive science relevant?</a:t>
            </a:r>
            <a:endParaRPr lang="en-GB" dirty="0"/>
          </a:p>
        </p:txBody>
      </p:sp>
      <p:sp>
        <p:nvSpPr>
          <p:cNvPr id="3" name="Title 2">
            <a:extLst>
              <a:ext uri="{FF2B5EF4-FFF2-40B4-BE49-F238E27FC236}">
                <a16:creationId xmlns:a16="http://schemas.microsoft.com/office/drawing/2014/main" id="{A6E937F0-5416-8647-2D43-042BF9118F9F}"/>
              </a:ext>
            </a:extLst>
          </p:cNvPr>
          <p:cNvSpPr>
            <a:spLocks noGrp="1"/>
          </p:cNvSpPr>
          <p:nvPr>
            <p:ph type="title"/>
          </p:nvPr>
        </p:nvSpPr>
        <p:spPr/>
        <p:txBody>
          <a:bodyPr/>
          <a:lstStyle/>
          <a:p>
            <a:r>
              <a:rPr lang="en-NL" dirty="0"/>
              <a:t>What is cognition?</a:t>
            </a:r>
            <a:endParaRPr lang="en-GB" dirty="0"/>
          </a:p>
        </p:txBody>
      </p:sp>
      <p:sp>
        <p:nvSpPr>
          <p:cNvPr id="4" name="Slide Number Placeholder 3">
            <a:extLst>
              <a:ext uri="{FF2B5EF4-FFF2-40B4-BE49-F238E27FC236}">
                <a16:creationId xmlns:a16="http://schemas.microsoft.com/office/drawing/2014/main" id="{0C1FABF3-53A2-C30A-14BD-DE44FB7A3464}"/>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2673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89" y="3155739"/>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6886994" y="2892601"/>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a:blip r:embed="rId2"/>
          <a:stretch>
            <a:fillRect/>
          </a:stretch>
        </p:blipFill>
        <p:spPr>
          <a:xfrm>
            <a:off x="2495046" y="2082641"/>
            <a:ext cx="7230483" cy="2932430"/>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Tree>
    <p:extLst>
      <p:ext uri="{BB962C8B-B14F-4D97-AF65-F5344CB8AC3E}">
        <p14:creationId xmlns:p14="http://schemas.microsoft.com/office/powerpoint/2010/main" val="22534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61C0C-5AD2-BB28-11A3-AEE8E15EDE7E}"/>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Content Placeholder 2">
            <a:extLst>
              <a:ext uri="{FF2B5EF4-FFF2-40B4-BE49-F238E27FC236}">
                <a16:creationId xmlns:a16="http://schemas.microsoft.com/office/drawing/2014/main" id="{B1CE46C9-F253-9300-629C-D621A6682B53}"/>
              </a:ext>
            </a:extLst>
          </p:cNvPr>
          <p:cNvSpPr>
            <a:spLocks noGrp="1"/>
          </p:cNvSpPr>
          <p:nvPr>
            <p:ph sz="quarter" idx="15"/>
          </p:nvPr>
        </p:nvSpPr>
        <p:spPr/>
        <p:txBody>
          <a:bodyPr/>
          <a:lstStyle/>
          <a:p>
            <a:r>
              <a:rPr lang="en-US" b="0" i="0" dirty="0">
                <a:solidFill>
                  <a:srgbClr val="353740"/>
                </a:solidFill>
                <a:effectLst/>
                <a:latin typeface="ColfaxAI"/>
              </a:rPr>
              <a:t>Decision-making is the process of making choices by analyzing information and evaluating possible outcomes. This process includes identifying and defining a problem, gathering information, generating solutions, evaluating alternatives, making a choice, and implementing a decision.</a:t>
            </a:r>
          </a:p>
          <a:p>
            <a:endParaRPr lang="en-US" sz="2000" dirty="0"/>
          </a:p>
          <a:p>
            <a:r>
              <a:rPr lang="en-US" sz="2000" dirty="0"/>
              <a:t>Dependent on:</a:t>
            </a:r>
          </a:p>
          <a:p>
            <a:pPr lvl="1"/>
            <a:r>
              <a:rPr lang="en-US" sz="2000" dirty="0"/>
              <a:t>situational awareness;</a:t>
            </a:r>
          </a:p>
          <a:p>
            <a:pPr lvl="1"/>
            <a:r>
              <a:rPr lang="en-US" sz="2000" dirty="0"/>
              <a:t>the (un)certainty of the environment and processes within;</a:t>
            </a:r>
          </a:p>
          <a:p>
            <a:pPr lvl="1"/>
            <a:r>
              <a:rPr lang="en-US" sz="2000" dirty="0"/>
              <a:t>planning &amp; inferences;</a:t>
            </a:r>
          </a:p>
          <a:p>
            <a:pPr lvl="1"/>
            <a:r>
              <a:rPr lang="en-US" sz="2000" dirty="0"/>
              <a:t>agent motivation/goal</a:t>
            </a:r>
            <a:r>
              <a:rPr lang="en-NL" sz="2000" dirty="0"/>
              <a:t>.</a:t>
            </a:r>
            <a:endParaRPr lang="en-US" sz="2000" dirty="0"/>
          </a:p>
        </p:txBody>
      </p:sp>
      <p:sp>
        <p:nvSpPr>
          <p:cNvPr id="4" name="Title 3">
            <a:extLst>
              <a:ext uri="{FF2B5EF4-FFF2-40B4-BE49-F238E27FC236}">
                <a16:creationId xmlns:a16="http://schemas.microsoft.com/office/drawing/2014/main" id="{45B14CF8-F505-5B28-4BDC-5AA6CAAD490B}"/>
              </a:ext>
            </a:extLst>
          </p:cNvPr>
          <p:cNvSpPr>
            <a:spLocks noGrp="1"/>
          </p:cNvSpPr>
          <p:nvPr>
            <p:ph type="title"/>
          </p:nvPr>
        </p:nvSpPr>
        <p:spPr/>
        <p:txBody>
          <a:bodyPr/>
          <a:lstStyle/>
          <a:p>
            <a:r>
              <a:rPr lang="en-US" dirty="0"/>
              <a:t>What is decision-making?</a:t>
            </a:r>
          </a:p>
        </p:txBody>
      </p:sp>
      <p:pic>
        <p:nvPicPr>
          <p:cNvPr id="5" name="Picture 4" descr="Screen Shot 2017-09-01 at 10.29.40 AM.png">
            <a:extLst>
              <a:ext uri="{FF2B5EF4-FFF2-40B4-BE49-F238E27FC236}">
                <a16:creationId xmlns:a16="http://schemas.microsoft.com/office/drawing/2014/main" id="{B631A074-318D-4E7F-27CB-27536AF9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82" y="3180975"/>
            <a:ext cx="4456060" cy="2645785"/>
          </a:xfrm>
          <a:prstGeom prst="rect">
            <a:avLst/>
          </a:prstGeom>
        </p:spPr>
      </p:pic>
    </p:spTree>
    <p:extLst>
      <p:ext uri="{BB962C8B-B14F-4D97-AF65-F5344CB8AC3E}">
        <p14:creationId xmlns:p14="http://schemas.microsoft.com/office/powerpoint/2010/main" val="46284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E0BB8-3A24-4CA9-18B6-517A4B58C3BD}"/>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Content Placeholder 2">
            <a:extLst>
              <a:ext uri="{FF2B5EF4-FFF2-40B4-BE49-F238E27FC236}">
                <a16:creationId xmlns:a16="http://schemas.microsoft.com/office/drawing/2014/main" id="{29438F0E-5390-1969-8FBC-F1B7A8C46420}"/>
              </a:ext>
            </a:extLst>
          </p:cNvPr>
          <p:cNvSpPr>
            <a:spLocks noGrp="1"/>
          </p:cNvSpPr>
          <p:nvPr>
            <p:ph sz="quarter" idx="15"/>
          </p:nvPr>
        </p:nvSpPr>
        <p:spPr/>
        <p:txBody>
          <a:bodyPr/>
          <a:lstStyle/>
          <a:p>
            <a:r>
              <a:rPr lang="en-US" dirty="0">
                <a:solidFill>
                  <a:srgbClr val="353740"/>
                </a:solidFill>
                <a:latin typeface="ColfaxAI"/>
              </a:rPr>
              <a:t>A</a:t>
            </a:r>
            <a:r>
              <a:rPr lang="en-US" b="0" i="0" dirty="0">
                <a:solidFill>
                  <a:srgbClr val="353740"/>
                </a:solidFill>
                <a:effectLst/>
                <a:latin typeface="ColfaxAI"/>
              </a:rPr>
              <a:t> type of cognitive strategy in which a person actively engages with their environment in order to acquire new knowledge or information. Can include: </a:t>
            </a:r>
          </a:p>
          <a:p>
            <a:pPr lvl="1"/>
            <a:r>
              <a:rPr lang="en-US" b="0" i="0" dirty="0">
                <a:solidFill>
                  <a:srgbClr val="353740"/>
                </a:solidFill>
                <a:effectLst/>
                <a:latin typeface="ColfaxAI"/>
              </a:rPr>
              <a:t>intentional exploration of unfamiliar surroundings;</a:t>
            </a:r>
          </a:p>
          <a:p>
            <a:pPr lvl="1"/>
            <a:r>
              <a:rPr lang="en-US" b="0" i="0" dirty="0">
                <a:solidFill>
                  <a:srgbClr val="353740"/>
                </a:solidFill>
                <a:effectLst/>
                <a:latin typeface="ColfaxAI"/>
              </a:rPr>
              <a:t>taking part in activities that provide new experiences;</a:t>
            </a:r>
          </a:p>
          <a:p>
            <a:pPr lvl="1"/>
            <a:r>
              <a:rPr lang="en-US" b="0" i="0" dirty="0">
                <a:solidFill>
                  <a:srgbClr val="353740"/>
                </a:solidFill>
                <a:effectLst/>
                <a:latin typeface="ColfaxAI"/>
              </a:rPr>
              <a:t>and actively seeking out new sources of information</a:t>
            </a:r>
          </a:p>
          <a:p>
            <a:pPr marL="0" indent="-29700">
              <a:buNone/>
            </a:pPr>
            <a:endParaRPr lang="en-US" dirty="0">
              <a:solidFill>
                <a:srgbClr val="353740"/>
              </a:solidFill>
              <a:latin typeface="ColfaxAI"/>
            </a:endParaRPr>
          </a:p>
          <a:p>
            <a:pPr marL="0" indent="-29700">
              <a:buNone/>
            </a:pPr>
            <a:r>
              <a:rPr lang="en-US" b="0" i="0" dirty="0">
                <a:solidFill>
                  <a:srgbClr val="353740"/>
                </a:solidFill>
                <a:effectLst/>
                <a:latin typeface="ColfaxAI"/>
              </a:rPr>
              <a:t>Active sampling is seen as a more efficient way for people to learn and acquire new knowledge as it involves actively engaging with the environment rather than passively absorbing information.</a:t>
            </a:r>
            <a:endParaRPr lang="en-US" dirty="0"/>
          </a:p>
        </p:txBody>
      </p:sp>
      <p:sp>
        <p:nvSpPr>
          <p:cNvPr id="4" name="Title 3">
            <a:extLst>
              <a:ext uri="{FF2B5EF4-FFF2-40B4-BE49-F238E27FC236}">
                <a16:creationId xmlns:a16="http://schemas.microsoft.com/office/drawing/2014/main" id="{C1C92C3A-E283-106E-EC91-545207576ED7}"/>
              </a:ext>
            </a:extLst>
          </p:cNvPr>
          <p:cNvSpPr>
            <a:spLocks noGrp="1"/>
          </p:cNvSpPr>
          <p:nvPr>
            <p:ph type="title"/>
          </p:nvPr>
        </p:nvSpPr>
        <p:spPr/>
        <p:txBody>
          <a:bodyPr/>
          <a:lstStyle/>
          <a:p>
            <a:r>
              <a:rPr lang="en-US" dirty="0"/>
              <a:t>Active Sampling</a:t>
            </a:r>
            <a:r>
              <a:rPr lang="en-NL" dirty="0"/>
              <a:t> - (Learning)</a:t>
            </a:r>
            <a:endParaRPr lang="en-US" dirty="0"/>
          </a:p>
        </p:txBody>
      </p:sp>
    </p:spTree>
    <p:extLst>
      <p:ext uri="{BB962C8B-B14F-4D97-AF65-F5344CB8AC3E}">
        <p14:creationId xmlns:p14="http://schemas.microsoft.com/office/powerpoint/2010/main" val="322547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AB616-42B9-D570-EAE4-92A30883ED45}"/>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Content Placeholder 2">
            <a:extLst>
              <a:ext uri="{FF2B5EF4-FFF2-40B4-BE49-F238E27FC236}">
                <a16:creationId xmlns:a16="http://schemas.microsoft.com/office/drawing/2014/main" id="{5F3A021A-AB45-654C-530E-8A24B00A8EA2}"/>
              </a:ext>
            </a:extLst>
          </p:cNvPr>
          <p:cNvSpPr>
            <a:spLocks noGrp="1"/>
          </p:cNvSpPr>
          <p:nvPr>
            <p:ph sz="quarter" idx="15"/>
          </p:nvPr>
        </p:nvSpPr>
        <p:spPr>
          <a:xfrm>
            <a:off x="298185" y="5372232"/>
            <a:ext cx="2853388" cy="654870"/>
          </a:xfrm>
        </p:spPr>
        <p:txBody>
          <a:bodyPr/>
          <a:lstStyle/>
          <a:p>
            <a:pPr marL="0" indent="0">
              <a:buNone/>
            </a:pPr>
            <a:r>
              <a:rPr lang="en-US" dirty="0"/>
              <a:t>Gottlieb, 2018</a:t>
            </a:r>
          </a:p>
        </p:txBody>
      </p:sp>
      <p:sp>
        <p:nvSpPr>
          <p:cNvPr id="4" name="Title 3">
            <a:extLst>
              <a:ext uri="{FF2B5EF4-FFF2-40B4-BE49-F238E27FC236}">
                <a16:creationId xmlns:a16="http://schemas.microsoft.com/office/drawing/2014/main" id="{A8DECCA5-4CA0-887D-9885-F2A24AF06560}"/>
              </a:ext>
            </a:extLst>
          </p:cNvPr>
          <p:cNvSpPr>
            <a:spLocks noGrp="1"/>
          </p:cNvSpPr>
          <p:nvPr>
            <p:ph type="title"/>
          </p:nvPr>
        </p:nvSpPr>
        <p:spPr/>
        <p:txBody>
          <a:bodyPr/>
          <a:lstStyle/>
          <a:p>
            <a:r>
              <a:rPr lang="en-US" dirty="0"/>
              <a:t>Decision chains for sampling and action</a:t>
            </a:r>
          </a:p>
        </p:txBody>
      </p:sp>
      <p:pic>
        <p:nvPicPr>
          <p:cNvPr id="5" name="Content Placeholder 4">
            <a:extLst>
              <a:ext uri="{FF2B5EF4-FFF2-40B4-BE49-F238E27FC236}">
                <a16:creationId xmlns:a16="http://schemas.microsoft.com/office/drawing/2014/main" id="{6080626A-EDB7-BB1E-BC54-CF111A067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14" y="1376363"/>
            <a:ext cx="7173760" cy="4554537"/>
          </a:xfrm>
          <a:prstGeom prst="rect">
            <a:avLst/>
          </a:prstGeom>
        </p:spPr>
      </p:pic>
    </p:spTree>
    <p:extLst>
      <p:ext uri="{BB962C8B-B14F-4D97-AF65-F5344CB8AC3E}">
        <p14:creationId xmlns:p14="http://schemas.microsoft.com/office/powerpoint/2010/main" val="287832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AB5633-F7D9-5DB9-26E0-FB240C2B7C02}"/>
              </a:ext>
            </a:extLst>
          </p:cNvPr>
          <p:cNvSpPr>
            <a:spLocks noGrp="1"/>
          </p:cNvSpPr>
          <p:nvPr>
            <p:ph type="sldNum" sz="quarter" idx="12"/>
          </p:nvPr>
        </p:nvSpPr>
        <p:spPr/>
        <p:txBody>
          <a:bodyPr/>
          <a:lstStyle/>
          <a:p>
            <a:fld id="{AA6C878E-6624-8940-965B-E61AF946BCDB}" type="slidenum">
              <a:rPr lang="nl-NL" smtClean="0"/>
              <a:t>25</a:t>
            </a:fld>
            <a:endParaRPr lang="nl-NL"/>
          </a:p>
        </p:txBody>
      </p:sp>
      <p:pic>
        <p:nvPicPr>
          <p:cNvPr id="6" name="Content Placeholder 5">
            <a:extLst>
              <a:ext uri="{FF2B5EF4-FFF2-40B4-BE49-F238E27FC236}">
                <a16:creationId xmlns:a16="http://schemas.microsoft.com/office/drawing/2014/main" id="{FF4596BF-2E80-60B8-3B9E-EBA45E592CE1}"/>
              </a:ext>
            </a:extLst>
          </p:cNvPr>
          <p:cNvPicPr>
            <a:picLocks noGrp="1" noChangeAspect="1"/>
          </p:cNvPicPr>
          <p:nvPr>
            <p:ph sz="quarter" idx="15"/>
          </p:nvPr>
        </p:nvPicPr>
        <p:blipFill>
          <a:blip r:embed="rId2"/>
          <a:stretch>
            <a:fillRect/>
          </a:stretch>
        </p:blipFill>
        <p:spPr>
          <a:xfrm>
            <a:off x="2266697" y="1471613"/>
            <a:ext cx="7687182" cy="4154487"/>
          </a:xfrm>
        </p:spPr>
      </p:pic>
      <p:sp>
        <p:nvSpPr>
          <p:cNvPr id="4" name="Title 3">
            <a:extLst>
              <a:ext uri="{FF2B5EF4-FFF2-40B4-BE49-F238E27FC236}">
                <a16:creationId xmlns:a16="http://schemas.microsoft.com/office/drawing/2014/main" id="{9F95C597-8F72-E242-E523-B5FCC5BAEF85}"/>
              </a:ext>
            </a:extLst>
          </p:cNvPr>
          <p:cNvSpPr>
            <a:spLocks noGrp="1"/>
          </p:cNvSpPr>
          <p:nvPr>
            <p:ph type="title"/>
          </p:nvPr>
        </p:nvSpPr>
        <p:spPr/>
        <p:txBody>
          <a:bodyPr/>
          <a:lstStyle/>
          <a:p>
            <a:r>
              <a:rPr lang="en-NL" dirty="0"/>
              <a:t>Mirror-Neurons – (learning)</a:t>
            </a:r>
            <a:endParaRPr lang="en-GB" dirty="0"/>
          </a:p>
        </p:txBody>
      </p:sp>
    </p:spTree>
    <p:extLst>
      <p:ext uri="{BB962C8B-B14F-4D97-AF65-F5344CB8AC3E}">
        <p14:creationId xmlns:p14="http://schemas.microsoft.com/office/powerpoint/2010/main" val="937553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26</a:t>
            </a:fld>
            <a:endParaRPr lang="nl-NL"/>
          </a:p>
        </p:txBody>
      </p:sp>
    </p:spTree>
    <p:extLst>
      <p:ext uri="{BB962C8B-B14F-4D97-AF65-F5344CB8AC3E}">
        <p14:creationId xmlns:p14="http://schemas.microsoft.com/office/powerpoint/2010/main" val="3672570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D9D89-688E-F11A-FFE7-6A02C68D5145}"/>
              </a:ext>
            </a:extLst>
          </p:cNvPr>
          <p:cNvSpPr>
            <a:spLocks noGrp="1"/>
          </p:cNvSpPr>
          <p:nvPr>
            <p:ph type="sldNum" sz="quarter" idx="12"/>
          </p:nvPr>
        </p:nvSpPr>
        <p:spPr/>
        <p:txBody>
          <a:bodyPr/>
          <a:lstStyle/>
          <a:p>
            <a:fld id="{AA6C878E-6624-8940-965B-E61AF946BCDB}" type="slidenum">
              <a:rPr lang="nl-NL" smtClean="0"/>
              <a:t>27</a:t>
            </a:fld>
            <a:endParaRPr lang="nl-NL"/>
          </a:p>
        </p:txBody>
      </p:sp>
      <p:pic>
        <p:nvPicPr>
          <p:cNvPr id="6" name="Content Placeholder 5">
            <a:extLst>
              <a:ext uri="{FF2B5EF4-FFF2-40B4-BE49-F238E27FC236}">
                <a16:creationId xmlns:a16="http://schemas.microsoft.com/office/drawing/2014/main" id="{694A88B6-9023-4EB6-0A49-F941822EBB2C}"/>
              </a:ext>
            </a:extLst>
          </p:cNvPr>
          <p:cNvPicPr>
            <a:picLocks noGrp="1" noChangeAspect="1"/>
          </p:cNvPicPr>
          <p:nvPr>
            <p:ph sz="quarter" idx="15"/>
          </p:nvPr>
        </p:nvPicPr>
        <p:blipFill>
          <a:blip r:embed="rId2"/>
          <a:stretch>
            <a:fillRect/>
          </a:stretch>
        </p:blipFill>
        <p:spPr>
          <a:xfrm>
            <a:off x="2898730" y="1471613"/>
            <a:ext cx="6423116" cy="4154487"/>
          </a:xfrm>
        </p:spPr>
      </p:pic>
      <p:sp>
        <p:nvSpPr>
          <p:cNvPr id="4" name="Title 3">
            <a:extLst>
              <a:ext uri="{FF2B5EF4-FFF2-40B4-BE49-F238E27FC236}">
                <a16:creationId xmlns:a16="http://schemas.microsoft.com/office/drawing/2014/main" id="{D410584C-B1AF-8BEE-7A22-6668F413FC31}"/>
              </a:ext>
            </a:extLst>
          </p:cNvPr>
          <p:cNvSpPr>
            <a:spLocks noGrp="1"/>
          </p:cNvSpPr>
          <p:nvPr>
            <p:ph type="title"/>
          </p:nvPr>
        </p:nvSpPr>
        <p:spPr/>
        <p:txBody>
          <a:bodyPr/>
          <a:lstStyle/>
          <a:p>
            <a:r>
              <a:rPr lang="en-NL" dirty="0"/>
              <a:t>The Human Auditory System</a:t>
            </a:r>
            <a:endParaRPr lang="en-GB" dirty="0"/>
          </a:p>
        </p:txBody>
      </p:sp>
    </p:spTree>
    <p:extLst>
      <p:ext uri="{BB962C8B-B14F-4D97-AF65-F5344CB8AC3E}">
        <p14:creationId xmlns:p14="http://schemas.microsoft.com/office/powerpoint/2010/main" val="1572211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1EBCD6-9E01-D4CE-E050-1477F1663532}"/>
              </a:ext>
            </a:extLst>
          </p:cNvPr>
          <p:cNvSpPr>
            <a:spLocks noGrp="1"/>
          </p:cNvSpPr>
          <p:nvPr>
            <p:ph type="sldNum" sz="quarter" idx="12"/>
          </p:nvPr>
        </p:nvSpPr>
        <p:spPr/>
        <p:txBody>
          <a:bodyPr/>
          <a:lstStyle/>
          <a:p>
            <a:fld id="{AA6C878E-6624-8940-965B-E61AF946BCDB}" type="slidenum">
              <a:rPr lang="nl-NL" smtClean="0"/>
              <a:t>28</a:t>
            </a:fld>
            <a:endParaRPr lang="nl-NL"/>
          </a:p>
        </p:txBody>
      </p:sp>
      <p:pic>
        <p:nvPicPr>
          <p:cNvPr id="6" name="Content Placeholder 5" descr="Diagram&#10;&#10;Description automatically generated">
            <a:extLst>
              <a:ext uri="{FF2B5EF4-FFF2-40B4-BE49-F238E27FC236}">
                <a16:creationId xmlns:a16="http://schemas.microsoft.com/office/drawing/2014/main" id="{BDEC19E9-C983-16EA-B8BB-C75C602AF7D6}"/>
              </a:ext>
            </a:extLst>
          </p:cNvPr>
          <p:cNvPicPr>
            <a:picLocks noGrp="1" noChangeAspect="1"/>
          </p:cNvPicPr>
          <p:nvPr>
            <p:ph sz="quarter" idx="15"/>
          </p:nvPr>
        </p:nvPicPr>
        <p:blipFill>
          <a:blip r:embed="rId2"/>
          <a:stretch>
            <a:fillRect/>
          </a:stretch>
        </p:blipFill>
        <p:spPr>
          <a:xfrm>
            <a:off x="3108244" y="1471613"/>
            <a:ext cx="6004088" cy="4154487"/>
          </a:xfrm>
        </p:spPr>
      </p:pic>
      <p:sp>
        <p:nvSpPr>
          <p:cNvPr id="4" name="Title 3">
            <a:extLst>
              <a:ext uri="{FF2B5EF4-FFF2-40B4-BE49-F238E27FC236}">
                <a16:creationId xmlns:a16="http://schemas.microsoft.com/office/drawing/2014/main" id="{62255F52-2D45-F444-E6FC-43AC84DDE282}"/>
              </a:ext>
            </a:extLst>
          </p:cNvPr>
          <p:cNvSpPr>
            <a:spLocks noGrp="1"/>
          </p:cNvSpPr>
          <p:nvPr>
            <p:ph type="title"/>
          </p:nvPr>
        </p:nvSpPr>
        <p:spPr/>
        <p:txBody>
          <a:bodyPr/>
          <a:lstStyle/>
          <a:p>
            <a:r>
              <a:rPr lang="en-NL" dirty="0"/>
              <a:t>Cochlea</a:t>
            </a:r>
            <a:endParaRPr lang="en-GB" dirty="0"/>
          </a:p>
        </p:txBody>
      </p:sp>
    </p:spTree>
    <p:extLst>
      <p:ext uri="{BB962C8B-B14F-4D97-AF65-F5344CB8AC3E}">
        <p14:creationId xmlns:p14="http://schemas.microsoft.com/office/powerpoint/2010/main" val="3524900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3C3659-C45C-D694-B789-B185273B4729}"/>
              </a:ext>
            </a:extLst>
          </p:cNvPr>
          <p:cNvSpPr>
            <a:spLocks noGrp="1"/>
          </p:cNvSpPr>
          <p:nvPr>
            <p:ph type="sldNum" sz="quarter" idx="12"/>
          </p:nvPr>
        </p:nvSpPr>
        <p:spPr/>
        <p:txBody>
          <a:bodyPr/>
          <a:lstStyle/>
          <a:p>
            <a:fld id="{AA6C878E-6624-8940-965B-E61AF946BCDB}" type="slidenum">
              <a:rPr lang="nl-NL" smtClean="0"/>
              <a:t>29</a:t>
            </a:fld>
            <a:endParaRPr lang="nl-NL"/>
          </a:p>
        </p:txBody>
      </p:sp>
      <p:pic>
        <p:nvPicPr>
          <p:cNvPr id="6" name="Content Placeholder 5" descr="Diagram&#10;&#10;Description automatically generated">
            <a:extLst>
              <a:ext uri="{FF2B5EF4-FFF2-40B4-BE49-F238E27FC236}">
                <a16:creationId xmlns:a16="http://schemas.microsoft.com/office/drawing/2014/main" id="{66E63B4B-4F1C-E492-7C1B-C48243CC3837}"/>
              </a:ext>
            </a:extLst>
          </p:cNvPr>
          <p:cNvPicPr>
            <a:picLocks noGrp="1" noChangeAspect="1"/>
          </p:cNvPicPr>
          <p:nvPr>
            <p:ph sz="quarter" idx="15"/>
          </p:nvPr>
        </p:nvPicPr>
        <p:blipFill>
          <a:blip r:embed="rId2"/>
          <a:stretch>
            <a:fillRect/>
          </a:stretch>
        </p:blipFill>
        <p:spPr>
          <a:xfrm>
            <a:off x="2397869" y="1471613"/>
            <a:ext cx="7424837" cy="4154487"/>
          </a:xfrm>
        </p:spPr>
      </p:pic>
      <p:sp>
        <p:nvSpPr>
          <p:cNvPr id="4" name="Title 3">
            <a:extLst>
              <a:ext uri="{FF2B5EF4-FFF2-40B4-BE49-F238E27FC236}">
                <a16:creationId xmlns:a16="http://schemas.microsoft.com/office/drawing/2014/main" id="{8C93B12C-CE5D-B5BC-A586-5D6C348FB6D0}"/>
              </a:ext>
            </a:extLst>
          </p:cNvPr>
          <p:cNvSpPr>
            <a:spLocks noGrp="1"/>
          </p:cNvSpPr>
          <p:nvPr>
            <p:ph type="title"/>
          </p:nvPr>
        </p:nvSpPr>
        <p:spPr/>
        <p:txBody>
          <a:bodyPr/>
          <a:lstStyle/>
          <a:p>
            <a:r>
              <a:rPr lang="en-NL" dirty="0"/>
              <a:t>Basilar Tuning</a:t>
            </a:r>
            <a:endParaRPr lang="en-GB" dirty="0"/>
          </a:p>
        </p:txBody>
      </p:sp>
    </p:spTree>
    <p:extLst>
      <p:ext uri="{BB962C8B-B14F-4D97-AF65-F5344CB8AC3E}">
        <p14:creationId xmlns:p14="http://schemas.microsoft.com/office/powerpoint/2010/main" val="141357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33A16F-5FAE-7144-14BB-C0E35D419779}"/>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146B96AE-3DEF-EABA-711C-BE06C9F98D93}"/>
              </a:ext>
            </a:extLst>
          </p:cNvPr>
          <p:cNvSpPr>
            <a:spLocks noGrp="1"/>
          </p:cNvSpPr>
          <p:nvPr>
            <p:ph sz="quarter" idx="15"/>
          </p:nvPr>
        </p:nvSpPr>
        <p:spPr>
          <a:xfrm>
            <a:off x="537882" y="1353553"/>
            <a:ext cx="11144922" cy="4272812"/>
          </a:xfrm>
        </p:spPr>
        <p:txBody>
          <a:bodyPr/>
          <a:lstStyle/>
          <a:p>
            <a:r>
              <a:rPr lang="en-NL" dirty="0"/>
              <a:t>Recap of:</a:t>
            </a:r>
          </a:p>
          <a:p>
            <a:pPr lvl="1"/>
            <a:r>
              <a:rPr lang="en-NL" dirty="0"/>
              <a:t>Block B</a:t>
            </a:r>
          </a:p>
          <a:p>
            <a:pPr lvl="2"/>
            <a:r>
              <a:rPr lang="en-NL" dirty="0"/>
              <a:t>Perception: Visual (&amp; kinaesthetic)</a:t>
            </a:r>
          </a:p>
          <a:p>
            <a:pPr lvl="2"/>
            <a:r>
              <a:rPr lang="en-NL" dirty="0"/>
              <a:t>Memory: Learning</a:t>
            </a:r>
          </a:p>
          <a:p>
            <a:pPr lvl="2"/>
            <a:r>
              <a:rPr lang="en-NL" dirty="0"/>
              <a:t>Attention: Sampling</a:t>
            </a:r>
          </a:p>
          <a:p>
            <a:pPr lvl="2"/>
            <a:r>
              <a:rPr lang="en-NL" dirty="0"/>
              <a:t>Emotion: Learning &amp; motivation/goals setting</a:t>
            </a:r>
          </a:p>
          <a:p>
            <a:pPr marL="914400" lvl="2" indent="0">
              <a:buNone/>
            </a:pPr>
            <a:r>
              <a:rPr lang="en-NL" dirty="0"/>
              <a:t>---- SHORT BREAK ----</a:t>
            </a:r>
          </a:p>
          <a:p>
            <a:pPr lvl="1"/>
            <a:r>
              <a:rPr lang="en-NL" dirty="0"/>
              <a:t>Auditory System</a:t>
            </a:r>
          </a:p>
          <a:p>
            <a:endParaRPr lang="en-NL" dirty="0"/>
          </a:p>
          <a:p>
            <a:r>
              <a:rPr lang="en-NL" dirty="0"/>
              <a:t>Afternoon:</a:t>
            </a:r>
          </a:p>
          <a:p>
            <a:pPr lvl="1"/>
            <a:r>
              <a:rPr lang="en-NL" dirty="0"/>
              <a:t>Use-case walkthrough</a:t>
            </a:r>
          </a:p>
          <a:p>
            <a:pPr lvl="1"/>
            <a:r>
              <a:rPr lang="en-NL" dirty="0"/>
              <a:t>Feedback &amp; Q&amp;A</a:t>
            </a:r>
          </a:p>
          <a:p>
            <a:pPr marL="457200" lvl="1" indent="0">
              <a:buNone/>
            </a:pPr>
            <a:endParaRPr lang="en-NL" dirty="0"/>
          </a:p>
        </p:txBody>
      </p:sp>
      <p:sp>
        <p:nvSpPr>
          <p:cNvPr id="4" name="Title 3">
            <a:extLst>
              <a:ext uri="{FF2B5EF4-FFF2-40B4-BE49-F238E27FC236}">
                <a16:creationId xmlns:a16="http://schemas.microsoft.com/office/drawing/2014/main" id="{2A0B14F1-67C8-949F-69FD-AF9B327B28FD}"/>
              </a:ext>
            </a:extLst>
          </p:cNvPr>
          <p:cNvSpPr>
            <a:spLocks noGrp="1"/>
          </p:cNvSpPr>
          <p:nvPr>
            <p:ph type="title"/>
          </p:nvPr>
        </p:nvSpPr>
        <p:spPr/>
        <p:txBody>
          <a:bodyPr/>
          <a:lstStyle/>
          <a:p>
            <a:r>
              <a:rPr lang="en-NL" dirty="0"/>
              <a:t>What will we do today?</a:t>
            </a:r>
            <a:endParaRPr lang="en-GB" dirty="0"/>
          </a:p>
        </p:txBody>
      </p:sp>
    </p:spTree>
    <p:extLst>
      <p:ext uri="{BB962C8B-B14F-4D97-AF65-F5344CB8AC3E}">
        <p14:creationId xmlns:p14="http://schemas.microsoft.com/office/powerpoint/2010/main" val="3586901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6168F-AA45-0034-5388-CB3D0EC7F560}"/>
              </a:ext>
            </a:extLst>
          </p:cNvPr>
          <p:cNvSpPr>
            <a:spLocks noGrp="1"/>
          </p:cNvSpPr>
          <p:nvPr>
            <p:ph type="sldNum" sz="quarter" idx="12"/>
          </p:nvPr>
        </p:nvSpPr>
        <p:spPr/>
        <p:txBody>
          <a:bodyPr/>
          <a:lstStyle/>
          <a:p>
            <a:fld id="{AA6C878E-6624-8940-965B-E61AF946BCDB}" type="slidenum">
              <a:rPr lang="nl-NL" smtClean="0"/>
              <a:t>30</a:t>
            </a:fld>
            <a:endParaRPr lang="nl-NL"/>
          </a:p>
        </p:txBody>
      </p:sp>
      <p:pic>
        <p:nvPicPr>
          <p:cNvPr id="6" name="Content Placeholder 5" descr="Diagram&#10;&#10;Description automatically generated">
            <a:extLst>
              <a:ext uri="{FF2B5EF4-FFF2-40B4-BE49-F238E27FC236}">
                <a16:creationId xmlns:a16="http://schemas.microsoft.com/office/drawing/2014/main" id="{E2A63B43-E21B-7950-DFF9-7150642A5E91}"/>
              </a:ext>
            </a:extLst>
          </p:cNvPr>
          <p:cNvPicPr>
            <a:picLocks noGrp="1" noChangeAspect="1"/>
          </p:cNvPicPr>
          <p:nvPr>
            <p:ph sz="quarter" idx="15"/>
          </p:nvPr>
        </p:nvPicPr>
        <p:blipFill>
          <a:blip r:embed="rId2"/>
          <a:stretch>
            <a:fillRect/>
          </a:stretch>
        </p:blipFill>
        <p:spPr>
          <a:xfrm>
            <a:off x="2423406" y="1471613"/>
            <a:ext cx="7373764" cy="4154487"/>
          </a:xfrm>
        </p:spPr>
      </p:pic>
      <p:sp>
        <p:nvSpPr>
          <p:cNvPr id="4" name="Title 3">
            <a:extLst>
              <a:ext uri="{FF2B5EF4-FFF2-40B4-BE49-F238E27FC236}">
                <a16:creationId xmlns:a16="http://schemas.microsoft.com/office/drawing/2014/main" id="{50B278A1-46F2-F359-26F8-8DEE121B873F}"/>
              </a:ext>
            </a:extLst>
          </p:cNvPr>
          <p:cNvSpPr>
            <a:spLocks noGrp="1"/>
          </p:cNvSpPr>
          <p:nvPr>
            <p:ph type="title"/>
          </p:nvPr>
        </p:nvSpPr>
        <p:spPr/>
        <p:txBody>
          <a:bodyPr/>
          <a:lstStyle/>
          <a:p>
            <a:r>
              <a:rPr lang="en-NL" dirty="0"/>
              <a:t>Auditory Cortex</a:t>
            </a:r>
            <a:endParaRPr lang="en-GB" dirty="0"/>
          </a:p>
        </p:txBody>
      </p:sp>
    </p:spTree>
    <p:extLst>
      <p:ext uri="{BB962C8B-B14F-4D97-AF65-F5344CB8AC3E}">
        <p14:creationId xmlns:p14="http://schemas.microsoft.com/office/powerpoint/2010/main" val="1933074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1F433C-BE58-D2DC-4100-F9A5D5ADCE93}"/>
              </a:ext>
            </a:extLst>
          </p:cNvPr>
          <p:cNvSpPr>
            <a:spLocks noGrp="1"/>
          </p:cNvSpPr>
          <p:nvPr>
            <p:ph type="sldNum" sz="quarter" idx="12"/>
          </p:nvPr>
        </p:nvSpPr>
        <p:spPr/>
        <p:txBody>
          <a:bodyPr/>
          <a:lstStyle/>
          <a:p>
            <a:fld id="{AA6C878E-6624-8940-965B-E61AF946BCDB}" type="slidenum">
              <a:rPr lang="nl-NL" smtClean="0"/>
              <a:t>31</a:t>
            </a:fld>
            <a:endParaRPr lang="nl-NL"/>
          </a:p>
        </p:txBody>
      </p:sp>
      <p:pic>
        <p:nvPicPr>
          <p:cNvPr id="6" name="Content Placeholder 5" descr="Diagram&#10;&#10;Description automatically generated">
            <a:extLst>
              <a:ext uri="{FF2B5EF4-FFF2-40B4-BE49-F238E27FC236}">
                <a16:creationId xmlns:a16="http://schemas.microsoft.com/office/drawing/2014/main" id="{3CC0E7A8-A6CF-4805-0E09-DD1140519D25}"/>
              </a:ext>
            </a:extLst>
          </p:cNvPr>
          <p:cNvPicPr>
            <a:picLocks noGrp="1" noChangeAspect="1"/>
          </p:cNvPicPr>
          <p:nvPr>
            <p:ph sz="quarter" idx="15"/>
          </p:nvPr>
        </p:nvPicPr>
        <p:blipFill>
          <a:blip r:embed="rId2"/>
          <a:stretch>
            <a:fillRect/>
          </a:stretch>
        </p:blipFill>
        <p:spPr>
          <a:xfrm>
            <a:off x="2741157" y="1471613"/>
            <a:ext cx="6738261" cy="4154487"/>
          </a:xfrm>
        </p:spPr>
      </p:pic>
      <p:sp>
        <p:nvSpPr>
          <p:cNvPr id="4" name="Title 3">
            <a:extLst>
              <a:ext uri="{FF2B5EF4-FFF2-40B4-BE49-F238E27FC236}">
                <a16:creationId xmlns:a16="http://schemas.microsoft.com/office/drawing/2014/main" id="{44B182EA-E1BD-331F-5BA4-AFD3432D29EE}"/>
              </a:ext>
            </a:extLst>
          </p:cNvPr>
          <p:cNvSpPr>
            <a:spLocks noGrp="1"/>
          </p:cNvSpPr>
          <p:nvPr>
            <p:ph type="title"/>
          </p:nvPr>
        </p:nvSpPr>
        <p:spPr/>
        <p:txBody>
          <a:bodyPr/>
          <a:lstStyle/>
          <a:p>
            <a:r>
              <a:rPr lang="en-NL" dirty="0"/>
              <a:t>Processing Meaning</a:t>
            </a:r>
            <a:endParaRPr lang="en-GB" dirty="0"/>
          </a:p>
        </p:txBody>
      </p:sp>
      <p:sp>
        <p:nvSpPr>
          <p:cNvPr id="8" name="Text Placeholder 2">
            <a:extLst>
              <a:ext uri="{FF2B5EF4-FFF2-40B4-BE49-F238E27FC236}">
                <a16:creationId xmlns:a16="http://schemas.microsoft.com/office/drawing/2014/main" id="{9D91442E-B90E-C7C5-7FC1-B4A4303465C5}"/>
              </a:ext>
            </a:extLst>
          </p:cNvPr>
          <p:cNvSpPr txBox="1">
            <a:spLocks/>
          </p:cNvSpPr>
          <p:nvPr/>
        </p:nvSpPr>
        <p:spPr>
          <a:xfrm>
            <a:off x="9549536" y="1784355"/>
            <a:ext cx="2704628" cy="1121272"/>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 </a:t>
            </a:r>
            <a:r>
              <a:rPr lang="en-NL" dirty="0"/>
              <a:t>Language </a:t>
            </a:r>
          </a:p>
          <a:p>
            <a:r>
              <a:rPr lang="en-NL" dirty="0" err="1"/>
              <a:t>Comphrension</a:t>
            </a:r>
            <a:endParaRPr lang="en-US" dirty="0"/>
          </a:p>
        </p:txBody>
      </p:sp>
      <p:sp>
        <p:nvSpPr>
          <p:cNvPr id="9" name="Text Placeholder 2">
            <a:extLst>
              <a:ext uri="{FF2B5EF4-FFF2-40B4-BE49-F238E27FC236}">
                <a16:creationId xmlns:a16="http://schemas.microsoft.com/office/drawing/2014/main" id="{6E14DA94-CED1-0B2D-8C2A-8B5394FD25AE}"/>
              </a:ext>
            </a:extLst>
          </p:cNvPr>
          <p:cNvSpPr txBox="1">
            <a:spLocks/>
          </p:cNvSpPr>
          <p:nvPr/>
        </p:nvSpPr>
        <p:spPr>
          <a:xfrm>
            <a:off x="359415" y="4504827"/>
            <a:ext cx="2381742" cy="1577135"/>
          </a:xfrm>
          <a:prstGeom prst="rect">
            <a:avLst/>
          </a:prstGeom>
        </p:spPr>
        <p:txBody>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ym typeface="Wingdings" panose="05000000000000000000" pitchFamily="2" charset="2"/>
              </a:rPr>
              <a:t>S</a:t>
            </a:r>
            <a:r>
              <a:rPr lang="en-GB" dirty="0" err="1">
                <a:sym typeface="Wingdings" panose="05000000000000000000" pitchFamily="2" charset="2"/>
              </a:rPr>
              <a:t>peech</a:t>
            </a:r>
            <a:r>
              <a:rPr lang="en-NL" dirty="0">
                <a:sym typeface="Wingdings" panose="05000000000000000000" pitchFamily="2" charset="2"/>
              </a:rPr>
              <a:t>          </a:t>
            </a:r>
            <a:r>
              <a:rPr lang="en-GB" dirty="0">
                <a:sym typeface="Wingdings" panose="05000000000000000000" pitchFamily="2" charset="2"/>
              </a:rPr>
              <a:t> </a:t>
            </a:r>
            <a:r>
              <a:rPr lang="en-NL" dirty="0">
                <a:sym typeface="Wingdings" panose="05000000000000000000" pitchFamily="2" charset="2"/>
              </a:rPr>
              <a:t>P</a:t>
            </a:r>
            <a:r>
              <a:rPr lang="en-GB" dirty="0" err="1">
                <a:sym typeface="Wingdings" panose="05000000000000000000" pitchFamily="2" charset="2"/>
              </a:rPr>
              <a:t>roduction</a:t>
            </a:r>
            <a:r>
              <a:rPr lang="en-GB" dirty="0">
                <a:sym typeface="Wingdings" panose="05000000000000000000" pitchFamily="2" charset="2"/>
              </a:rPr>
              <a:t> and </a:t>
            </a:r>
            <a:r>
              <a:rPr lang="en-NL" dirty="0">
                <a:sym typeface="Wingdings" panose="05000000000000000000" pitchFamily="2" charset="2"/>
              </a:rPr>
              <a:t>L</a:t>
            </a:r>
            <a:r>
              <a:rPr lang="en-GB" dirty="0" err="1">
                <a:sym typeface="Wingdings" panose="05000000000000000000" pitchFamily="2" charset="2"/>
              </a:rPr>
              <a:t>anguage</a:t>
            </a:r>
            <a:r>
              <a:rPr lang="en-GB" dirty="0">
                <a:sym typeface="Wingdings" panose="05000000000000000000" pitchFamily="2" charset="2"/>
              </a:rPr>
              <a:t> </a:t>
            </a:r>
            <a:r>
              <a:rPr lang="en-NL" dirty="0">
                <a:sym typeface="Wingdings" panose="05000000000000000000" pitchFamily="2" charset="2"/>
              </a:rPr>
              <a:t>P</a:t>
            </a:r>
            <a:r>
              <a:rPr lang="en-GB" dirty="0" err="1">
                <a:sym typeface="Wingdings" panose="05000000000000000000" pitchFamily="2" charset="2"/>
              </a:rPr>
              <a:t>rocessing</a:t>
            </a:r>
            <a:endParaRPr lang="en-US" dirty="0"/>
          </a:p>
        </p:txBody>
      </p:sp>
    </p:spTree>
    <p:extLst>
      <p:ext uri="{BB962C8B-B14F-4D97-AF65-F5344CB8AC3E}">
        <p14:creationId xmlns:p14="http://schemas.microsoft.com/office/powerpoint/2010/main" val="3939026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09C3C-9131-ED56-9AF0-4C0D0A698B84}"/>
              </a:ext>
            </a:extLst>
          </p:cNvPr>
          <p:cNvSpPr>
            <a:spLocks noGrp="1"/>
          </p:cNvSpPr>
          <p:nvPr>
            <p:ph type="sldNum" sz="quarter" idx="12"/>
          </p:nvPr>
        </p:nvSpPr>
        <p:spPr/>
        <p:txBody>
          <a:bodyPr/>
          <a:lstStyle/>
          <a:p>
            <a:fld id="{AA6C878E-6624-8940-965B-E61AF946BCDB}" type="slidenum">
              <a:rPr lang="nl-NL" smtClean="0"/>
              <a:t>32</a:t>
            </a:fld>
            <a:endParaRPr lang="nl-NL"/>
          </a:p>
        </p:txBody>
      </p:sp>
      <p:pic>
        <p:nvPicPr>
          <p:cNvPr id="6" name="Content Placeholder 5" descr="Diagram&#10;&#10;Description automatically generated">
            <a:extLst>
              <a:ext uri="{FF2B5EF4-FFF2-40B4-BE49-F238E27FC236}">
                <a16:creationId xmlns:a16="http://schemas.microsoft.com/office/drawing/2014/main" id="{6C53E463-6163-514F-E310-DB0374DC9C07}"/>
              </a:ext>
            </a:extLst>
          </p:cNvPr>
          <p:cNvPicPr>
            <a:picLocks noGrp="1" noChangeAspect="1"/>
          </p:cNvPicPr>
          <p:nvPr>
            <p:ph sz="quarter" idx="15"/>
          </p:nvPr>
        </p:nvPicPr>
        <p:blipFill>
          <a:blip r:embed="rId2"/>
          <a:stretch>
            <a:fillRect/>
          </a:stretch>
        </p:blipFill>
        <p:spPr>
          <a:xfrm>
            <a:off x="3230479" y="1360202"/>
            <a:ext cx="6022871" cy="4577382"/>
          </a:xfrm>
        </p:spPr>
      </p:pic>
      <p:sp>
        <p:nvSpPr>
          <p:cNvPr id="4" name="Title 3">
            <a:extLst>
              <a:ext uri="{FF2B5EF4-FFF2-40B4-BE49-F238E27FC236}">
                <a16:creationId xmlns:a16="http://schemas.microsoft.com/office/drawing/2014/main" id="{AFB6FAC3-BEA6-F0F2-EDBE-EE807295BD9C}"/>
              </a:ext>
            </a:extLst>
          </p:cNvPr>
          <p:cNvSpPr>
            <a:spLocks noGrp="1"/>
          </p:cNvSpPr>
          <p:nvPr>
            <p:ph type="title"/>
          </p:nvPr>
        </p:nvSpPr>
        <p:spPr/>
        <p:txBody>
          <a:bodyPr/>
          <a:lstStyle/>
          <a:p>
            <a:r>
              <a:rPr lang="en-NL" dirty="0"/>
              <a:t>Localization of Sound: Vertically</a:t>
            </a:r>
            <a:endParaRPr lang="en-GB" dirty="0"/>
          </a:p>
        </p:txBody>
      </p:sp>
    </p:spTree>
    <p:extLst>
      <p:ext uri="{BB962C8B-B14F-4D97-AF65-F5344CB8AC3E}">
        <p14:creationId xmlns:p14="http://schemas.microsoft.com/office/powerpoint/2010/main" val="1660595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09C3C-9131-ED56-9AF0-4C0D0A698B84}"/>
              </a:ext>
            </a:extLst>
          </p:cNvPr>
          <p:cNvSpPr>
            <a:spLocks noGrp="1"/>
          </p:cNvSpPr>
          <p:nvPr>
            <p:ph type="sldNum" sz="quarter" idx="12"/>
          </p:nvPr>
        </p:nvSpPr>
        <p:spPr/>
        <p:txBody>
          <a:bodyPr/>
          <a:lstStyle/>
          <a:p>
            <a:fld id="{AA6C878E-6624-8940-965B-E61AF946BCDB}" type="slidenum">
              <a:rPr lang="nl-NL" smtClean="0"/>
              <a:t>33</a:t>
            </a:fld>
            <a:endParaRPr lang="nl-NL"/>
          </a:p>
        </p:txBody>
      </p:sp>
      <p:pic>
        <p:nvPicPr>
          <p:cNvPr id="6" name="Content Placeholder 5" descr="Diagram, schematic&#10;&#10;Description automatically generated">
            <a:extLst>
              <a:ext uri="{FF2B5EF4-FFF2-40B4-BE49-F238E27FC236}">
                <a16:creationId xmlns:a16="http://schemas.microsoft.com/office/drawing/2014/main" id="{AEE7274F-4478-264D-C30C-46982D6A2C45}"/>
              </a:ext>
            </a:extLst>
          </p:cNvPr>
          <p:cNvPicPr>
            <a:picLocks noGrp="1" noChangeAspect="1"/>
          </p:cNvPicPr>
          <p:nvPr>
            <p:ph sz="quarter" idx="15"/>
          </p:nvPr>
        </p:nvPicPr>
        <p:blipFill>
          <a:blip r:embed="rId2"/>
          <a:stretch>
            <a:fillRect/>
          </a:stretch>
        </p:blipFill>
        <p:spPr>
          <a:xfrm>
            <a:off x="3088843" y="1471613"/>
            <a:ext cx="6042890" cy="4154487"/>
          </a:xfrm>
        </p:spPr>
      </p:pic>
      <p:sp>
        <p:nvSpPr>
          <p:cNvPr id="4" name="Title 3">
            <a:extLst>
              <a:ext uri="{FF2B5EF4-FFF2-40B4-BE49-F238E27FC236}">
                <a16:creationId xmlns:a16="http://schemas.microsoft.com/office/drawing/2014/main" id="{AFB6FAC3-BEA6-F0F2-EDBE-EE807295BD9C}"/>
              </a:ext>
            </a:extLst>
          </p:cNvPr>
          <p:cNvSpPr>
            <a:spLocks noGrp="1"/>
          </p:cNvSpPr>
          <p:nvPr>
            <p:ph type="title"/>
          </p:nvPr>
        </p:nvSpPr>
        <p:spPr/>
        <p:txBody>
          <a:bodyPr/>
          <a:lstStyle/>
          <a:p>
            <a:r>
              <a:rPr lang="en-NL" dirty="0"/>
              <a:t>Localization of Sound: Horizontally</a:t>
            </a:r>
            <a:endParaRPr lang="en-GB" dirty="0"/>
          </a:p>
        </p:txBody>
      </p:sp>
    </p:spTree>
    <p:extLst>
      <p:ext uri="{BB962C8B-B14F-4D97-AF65-F5344CB8AC3E}">
        <p14:creationId xmlns:p14="http://schemas.microsoft.com/office/powerpoint/2010/main" val="2958808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FE2591-09FB-3071-BC8B-747C98E7DE28}"/>
              </a:ext>
            </a:extLst>
          </p:cNvPr>
          <p:cNvSpPr>
            <a:spLocks noGrp="1"/>
          </p:cNvSpPr>
          <p:nvPr>
            <p:ph type="sldNum" sz="quarter" idx="12"/>
          </p:nvPr>
        </p:nvSpPr>
        <p:spPr/>
        <p:txBody>
          <a:bodyPr/>
          <a:lstStyle/>
          <a:p>
            <a:fld id="{AA6C878E-6624-8940-965B-E61AF946BCDB}" type="slidenum">
              <a:rPr lang="nl-NL" smtClean="0"/>
              <a:t>34</a:t>
            </a:fld>
            <a:endParaRPr lang="nl-NL"/>
          </a:p>
        </p:txBody>
      </p:sp>
      <p:sp>
        <p:nvSpPr>
          <p:cNvPr id="3" name="Text Placeholder 2">
            <a:extLst>
              <a:ext uri="{FF2B5EF4-FFF2-40B4-BE49-F238E27FC236}">
                <a16:creationId xmlns:a16="http://schemas.microsoft.com/office/drawing/2014/main" id="{369CA804-8070-7776-61D5-04487B785BCE}"/>
              </a:ext>
            </a:extLst>
          </p:cNvPr>
          <p:cNvSpPr>
            <a:spLocks noGrp="1"/>
          </p:cNvSpPr>
          <p:nvPr>
            <p:ph type="body" sz="quarter" idx="13"/>
          </p:nvPr>
        </p:nvSpPr>
        <p:spPr/>
        <p:txBody>
          <a:bodyPr/>
          <a:lstStyle/>
          <a:p>
            <a:r>
              <a:rPr lang="en-NL" dirty="0"/>
              <a:t>Questions?</a:t>
            </a:r>
            <a:endParaRPr lang="en-GB" dirty="0"/>
          </a:p>
        </p:txBody>
      </p:sp>
      <p:sp>
        <p:nvSpPr>
          <p:cNvPr id="4" name="Content Placeholder 3">
            <a:extLst>
              <a:ext uri="{FF2B5EF4-FFF2-40B4-BE49-F238E27FC236}">
                <a16:creationId xmlns:a16="http://schemas.microsoft.com/office/drawing/2014/main" id="{FD04FB22-FE48-6B9C-57E3-258CFCFF6376}"/>
              </a:ext>
            </a:extLst>
          </p:cNvPr>
          <p:cNvSpPr>
            <a:spLocks noGrp="1"/>
          </p:cNvSpPr>
          <p:nvPr>
            <p:ph sz="quarter" idx="15"/>
          </p:nvPr>
        </p:nvSpPr>
        <p:spPr/>
        <p:txBody>
          <a:bodyPr/>
          <a:lstStyle/>
          <a:p>
            <a:r>
              <a:rPr lang="en-NL" dirty="0"/>
              <a:t>Let’s start working on use-case 1!</a:t>
            </a:r>
            <a:endParaRPr lang="en-GB" dirty="0"/>
          </a:p>
        </p:txBody>
      </p:sp>
    </p:spTree>
    <p:extLst>
      <p:ext uri="{BB962C8B-B14F-4D97-AF65-F5344CB8AC3E}">
        <p14:creationId xmlns:p14="http://schemas.microsoft.com/office/powerpoint/2010/main" val="140563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a:xfrm>
            <a:off x="1727200" y="4763614"/>
            <a:ext cx="9372600" cy="982134"/>
          </a:xfrm>
        </p:spPr>
        <p:txBody>
          <a:bodyPr/>
          <a:lstStyle/>
          <a:p>
            <a:r>
              <a:rPr lang="en-NL" dirty="0"/>
              <a:t>Take a walk of 5 minutes and meet me at the Innovation Square!</a:t>
            </a:r>
          </a:p>
          <a:p>
            <a:r>
              <a:rPr lang="en-NL" dirty="0"/>
              <a:t>Be back in 20 minutes for the perception lecture!</a:t>
            </a:r>
          </a:p>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a:xfrm>
            <a:off x="1727200" y="3564467"/>
            <a:ext cx="9372600" cy="1109801"/>
          </a:xfrm>
        </p:spPr>
        <p:txBody>
          <a:bodyPr/>
          <a:lstStyle/>
          <a:p>
            <a:r>
              <a:rPr lang="en-NL" dirty="0"/>
              <a:t>Break</a:t>
            </a:r>
            <a:endParaRPr lang="en-GB" dirty="0"/>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35</a:t>
            </a:fld>
            <a:endParaRPr lang="nl-NL"/>
          </a:p>
        </p:txBody>
      </p:sp>
    </p:spTree>
    <p:extLst>
      <p:ext uri="{BB962C8B-B14F-4D97-AF65-F5344CB8AC3E}">
        <p14:creationId xmlns:p14="http://schemas.microsoft.com/office/powerpoint/2010/main" val="4280512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5905251" cy="4154984"/>
          </a:xfrm>
        </p:spPr>
        <p:txBody>
          <a:bodyPr/>
          <a:lstStyle/>
          <a:p>
            <a:r>
              <a:rPr lang="en-GB" dirty="0"/>
              <a:t>C</a:t>
            </a:r>
            <a:r>
              <a:rPr lang="en-NL" dirty="0" err="1"/>
              <a:t>orrection</a:t>
            </a:r>
            <a:r>
              <a:rPr lang="en-NL" dirty="0"/>
              <a:t>!</a:t>
            </a:r>
          </a:p>
          <a:p>
            <a:endParaRPr lang="en-NL" dirty="0"/>
          </a:p>
          <a:p>
            <a:r>
              <a:rPr lang="en-NL" dirty="0"/>
              <a:t>The long-term memory loads information into the perceptual system</a:t>
            </a:r>
          </a:p>
          <a:p>
            <a:pPr lvl="1"/>
            <a:r>
              <a:rPr lang="en-US" dirty="0"/>
              <a:t>A</a:t>
            </a:r>
            <a:r>
              <a:rPr lang="en-NL" dirty="0" err="1"/>
              <a:t>dverse</a:t>
            </a:r>
            <a:r>
              <a:rPr lang="en-NL" dirty="0"/>
              <a:t> to the working memory</a:t>
            </a:r>
          </a:p>
          <a:p>
            <a:pPr lvl="1"/>
            <a:endParaRPr lang="en-NL" dirty="0"/>
          </a:p>
          <a:p>
            <a:r>
              <a:rPr lang="en-NL" dirty="0"/>
              <a:t>But as I said last block about memory:</a:t>
            </a:r>
          </a:p>
          <a:p>
            <a:pPr marL="0" indent="0">
              <a:buNone/>
            </a:pPr>
            <a:r>
              <a:rPr lang="en-NL" dirty="0"/>
              <a:t>“a term widely used but without much agreement” </a:t>
            </a:r>
            <a:r>
              <a:rPr lang="en-US" dirty="0"/>
              <a:t>(Baddeley &amp; Hitch, 1974)</a:t>
            </a:r>
            <a:endParaRPr lang="en-NL" dirty="0"/>
          </a:p>
          <a:p>
            <a:pPr marL="0" indent="0">
              <a:buNone/>
            </a:pPr>
            <a:endParaRPr lang="en-NL" dirty="0"/>
          </a:p>
          <a:p>
            <a:r>
              <a:rPr lang="en-NL" dirty="0"/>
              <a:t>We’ll get back to this</a:t>
            </a:r>
          </a:p>
          <a:p>
            <a:pPr lvl="1"/>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93634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0AA921-9816-F7F0-575B-E388B07A8551}"/>
              </a:ext>
            </a:extLst>
          </p:cNvPr>
          <p:cNvSpPr>
            <a:spLocks noGrp="1"/>
          </p:cNvSpPr>
          <p:nvPr>
            <p:ph type="body" sz="quarter" idx="14"/>
          </p:nvPr>
        </p:nvSpPr>
        <p:spPr/>
        <p:txBody>
          <a:bodyPr/>
          <a:lstStyle/>
          <a:p>
            <a:endParaRPr lang="en-GB" dirty="0"/>
          </a:p>
        </p:txBody>
      </p:sp>
      <p:sp>
        <p:nvSpPr>
          <p:cNvPr id="3" name="Title 2">
            <a:extLst>
              <a:ext uri="{FF2B5EF4-FFF2-40B4-BE49-F238E27FC236}">
                <a16:creationId xmlns:a16="http://schemas.microsoft.com/office/drawing/2014/main" id="{2BB7B030-8005-FB81-1517-9E671E09B95D}"/>
              </a:ext>
            </a:extLst>
          </p:cNvPr>
          <p:cNvSpPr>
            <a:spLocks noGrp="1"/>
          </p:cNvSpPr>
          <p:nvPr>
            <p:ph type="title"/>
          </p:nvPr>
        </p:nvSpPr>
        <p:spPr/>
        <p:txBody>
          <a:bodyPr/>
          <a:lstStyle/>
          <a:p>
            <a:r>
              <a:rPr lang="en-NL" dirty="0"/>
              <a:t>Why did we need attention?</a:t>
            </a:r>
            <a:endParaRPr lang="en-GB" dirty="0"/>
          </a:p>
        </p:txBody>
      </p:sp>
      <p:sp>
        <p:nvSpPr>
          <p:cNvPr id="4" name="Slide Number Placeholder 3">
            <a:extLst>
              <a:ext uri="{FF2B5EF4-FFF2-40B4-BE49-F238E27FC236}">
                <a16:creationId xmlns:a16="http://schemas.microsoft.com/office/drawing/2014/main" id="{DA1339CB-BC4E-2EA7-05F4-E9EEFCDF4C32}"/>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237553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0A013-1160-6A54-7E1E-E9F8B8EB9AB3}"/>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Content Placeholder 2">
            <a:extLst>
              <a:ext uri="{FF2B5EF4-FFF2-40B4-BE49-F238E27FC236}">
                <a16:creationId xmlns:a16="http://schemas.microsoft.com/office/drawing/2014/main" id="{EF20344C-7D69-9CD9-48D8-CB861505C1AA}"/>
              </a:ext>
            </a:extLst>
          </p:cNvPr>
          <p:cNvSpPr>
            <a:spLocks noGrp="1"/>
          </p:cNvSpPr>
          <p:nvPr>
            <p:ph sz="quarter" idx="15"/>
          </p:nvPr>
        </p:nvSpPr>
        <p:spPr>
          <a:xfrm>
            <a:off x="537882" y="1471381"/>
            <a:ext cx="11144922" cy="4717752"/>
          </a:xfrm>
        </p:spPr>
        <p:txBody>
          <a:bodyPr/>
          <a:lstStyle/>
          <a:p>
            <a:r>
              <a:rPr lang="en-GB" dirty="0"/>
              <a:t>Cognitive scientists study intelligence and </a:t>
            </a:r>
            <a:r>
              <a:rPr lang="en-GB" dirty="0" err="1"/>
              <a:t>behavior</a:t>
            </a:r>
            <a:r>
              <a:rPr lang="en-GB" dirty="0"/>
              <a:t>, with a focus on how the nervous systems represent, processes, transforms, stores and </a:t>
            </a:r>
            <a:r>
              <a:rPr lang="en-GB" dirty="0" err="1"/>
              <a:t>recovere</a:t>
            </a:r>
            <a:r>
              <a:rPr lang="en-NL" dirty="0"/>
              <a:t>r</a:t>
            </a:r>
            <a:r>
              <a:rPr lang="en-GB" dirty="0"/>
              <a:t>s information. </a:t>
            </a:r>
            <a:endParaRPr lang="en-NL" dirty="0"/>
          </a:p>
          <a:p>
            <a:endParaRPr lang="en-NL" dirty="0"/>
          </a:p>
          <a:p>
            <a:pPr marL="0" indent="0">
              <a:buNone/>
            </a:pPr>
            <a:r>
              <a:rPr lang="en-NL" dirty="0"/>
              <a:t>Essentially, information is captured by ‘sensors’</a:t>
            </a:r>
          </a:p>
          <a:p>
            <a:pPr marL="0" indent="0">
              <a:buNone/>
            </a:pPr>
            <a:r>
              <a:rPr lang="en-NL" dirty="0"/>
              <a:t>from where it is processed and in different ways:</a:t>
            </a:r>
          </a:p>
          <a:p>
            <a:pPr lvl="1"/>
            <a:r>
              <a:rPr lang="en-NL" dirty="0"/>
              <a:t>Like data flowing through an </a:t>
            </a:r>
          </a:p>
          <a:p>
            <a:pPr marL="457200" lvl="1" indent="0">
              <a:buNone/>
            </a:pPr>
            <a:r>
              <a:rPr lang="en-NL" dirty="0"/>
              <a:t>    algorithm!</a:t>
            </a:r>
          </a:p>
          <a:p>
            <a:pPr lvl="1"/>
            <a:r>
              <a:rPr lang="en-NL" dirty="0"/>
              <a:t>Key difference is the human minds </a:t>
            </a:r>
          </a:p>
          <a:p>
            <a:pPr marL="457200" lvl="1" indent="0">
              <a:buNone/>
            </a:pPr>
            <a:r>
              <a:rPr lang="en-NL" dirty="0"/>
              <a:t>    limited processing capacity which is</a:t>
            </a:r>
          </a:p>
          <a:p>
            <a:pPr marL="457200" lvl="1" indent="0">
              <a:buNone/>
            </a:pPr>
            <a:r>
              <a:rPr lang="en-NL" dirty="0"/>
              <a:t>    why we need </a:t>
            </a:r>
            <a:r>
              <a:rPr lang="en-NL" b="1" dirty="0"/>
              <a:t>attention</a:t>
            </a:r>
            <a:r>
              <a:rPr lang="en-NL" dirty="0"/>
              <a:t>! </a:t>
            </a:r>
            <a:r>
              <a:rPr lang="en-NL" dirty="0">
                <a:sym typeface="Wingdings" panose="05000000000000000000" pitchFamily="2" charset="2"/>
              </a:rPr>
              <a:t> </a:t>
            </a:r>
            <a:r>
              <a:rPr lang="en-NL" b="1" dirty="0">
                <a:sym typeface="Wingdings" panose="05000000000000000000" pitchFamily="2" charset="2"/>
              </a:rPr>
              <a:t>Selection</a:t>
            </a:r>
            <a:r>
              <a:rPr lang="en-NL" dirty="0">
                <a:sym typeface="Wingdings" panose="05000000000000000000" pitchFamily="2" charset="2"/>
              </a:rPr>
              <a:t>!</a:t>
            </a:r>
          </a:p>
          <a:p>
            <a:pPr lvl="1"/>
            <a:r>
              <a:rPr lang="en-NL" dirty="0">
                <a:sym typeface="Wingdings" panose="05000000000000000000" pitchFamily="2" charset="2"/>
              </a:rPr>
              <a:t>Not actually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parts; nothing is </a:t>
            </a:r>
            <a:r>
              <a:rPr lang="en-NL" dirty="0" err="1">
                <a:sym typeface="Wingdings" panose="05000000000000000000" pitchFamily="2" charset="2"/>
              </a:rPr>
              <a:t>truely</a:t>
            </a:r>
            <a:r>
              <a:rPr lang="en-NL" dirty="0">
                <a:sym typeface="Wingdings" panose="05000000000000000000" pitchFamily="2" charset="2"/>
              </a:rPr>
              <a:t> </a:t>
            </a:r>
            <a:r>
              <a:rPr lang="en-NL" dirty="0" err="1">
                <a:sym typeface="Wingdings" panose="05000000000000000000" pitchFamily="2" charset="2"/>
              </a:rPr>
              <a:t>sep</a:t>
            </a:r>
            <a:r>
              <a:rPr lang="en-US" dirty="0">
                <a:sym typeface="Wingdings" panose="05000000000000000000" pitchFamily="2" charset="2"/>
              </a:rPr>
              <a:t>a</a:t>
            </a:r>
            <a:r>
              <a:rPr lang="en-NL" dirty="0">
                <a:sym typeface="Wingdings" panose="05000000000000000000" pitchFamily="2" charset="2"/>
              </a:rPr>
              <a:t>rate, but </a:t>
            </a:r>
          </a:p>
          <a:p>
            <a:pPr marL="457200" lvl="1" indent="0">
              <a:buNone/>
            </a:pPr>
            <a:r>
              <a:rPr lang="en-NL" dirty="0">
                <a:sym typeface="Wingdings" panose="05000000000000000000" pitchFamily="2" charset="2"/>
              </a:rPr>
              <a:t>classification is how humans deal with information  </a:t>
            </a:r>
            <a:r>
              <a:rPr lang="en-NL" dirty="0" err="1">
                <a:sym typeface="Wingdings" panose="05000000000000000000" pitchFamily="2" charset="2"/>
              </a:rPr>
              <a:t>r.i.p.</a:t>
            </a:r>
            <a:r>
              <a:rPr lang="en-NL" dirty="0">
                <a:sym typeface="Wingdings" panose="05000000000000000000" pitchFamily="2" charset="2"/>
              </a:rPr>
              <a:t> us</a:t>
            </a:r>
            <a:endParaRPr lang="en-NL" dirty="0"/>
          </a:p>
          <a:p>
            <a:pPr marL="457200" lvl="1" indent="0">
              <a:buNone/>
            </a:pPr>
            <a:endParaRPr lang="en-NL" dirty="0"/>
          </a:p>
          <a:p>
            <a:endParaRPr lang="en-GB" dirty="0"/>
          </a:p>
        </p:txBody>
      </p:sp>
      <p:sp>
        <p:nvSpPr>
          <p:cNvPr id="4" name="Title 3">
            <a:extLst>
              <a:ext uri="{FF2B5EF4-FFF2-40B4-BE49-F238E27FC236}">
                <a16:creationId xmlns:a16="http://schemas.microsoft.com/office/drawing/2014/main" id="{9C580B2D-F64E-EA17-AE54-230200F85292}"/>
              </a:ext>
            </a:extLst>
          </p:cNvPr>
          <p:cNvSpPr>
            <a:spLocks noGrp="1"/>
          </p:cNvSpPr>
          <p:nvPr>
            <p:ph type="title"/>
          </p:nvPr>
        </p:nvSpPr>
        <p:spPr/>
        <p:txBody>
          <a:bodyPr/>
          <a:lstStyle/>
          <a:p>
            <a:r>
              <a:rPr lang="en-NL" dirty="0"/>
              <a:t>The Cognitive System</a:t>
            </a:r>
            <a:endParaRPr lang="en-GB" dirty="0"/>
          </a:p>
        </p:txBody>
      </p:sp>
      <p:pic>
        <p:nvPicPr>
          <p:cNvPr id="6" name="image34.png">
            <a:extLst>
              <a:ext uri="{FF2B5EF4-FFF2-40B4-BE49-F238E27FC236}">
                <a16:creationId xmlns:a16="http://schemas.microsoft.com/office/drawing/2014/main" id="{440103B0-2F15-AD0E-E4F2-4D4130996AF7}"/>
              </a:ext>
            </a:extLst>
          </p:cNvPr>
          <p:cNvPicPr/>
          <p:nvPr/>
        </p:nvPicPr>
        <p:blipFill>
          <a:blip r:embed="rId3"/>
          <a:srcRect/>
          <a:stretch>
            <a:fillRect/>
          </a:stretch>
        </p:blipFill>
        <p:spPr>
          <a:xfrm>
            <a:off x="6802354" y="2213811"/>
            <a:ext cx="5157036" cy="2844800"/>
          </a:xfrm>
          <a:prstGeom prst="rect">
            <a:avLst/>
          </a:prstGeom>
          <a:ln/>
        </p:spPr>
      </p:pic>
    </p:spTree>
    <p:extLst>
      <p:ext uri="{BB962C8B-B14F-4D97-AF65-F5344CB8AC3E}">
        <p14:creationId xmlns:p14="http://schemas.microsoft.com/office/powerpoint/2010/main" val="36017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ADB65-4564-43FB-913B-9E6E55D5CF4B}"/>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8188320D-3C81-5234-1BC5-B3C826435B7C}"/>
              </a:ext>
            </a:extLst>
          </p:cNvPr>
          <p:cNvSpPr>
            <a:spLocks noGrp="1"/>
          </p:cNvSpPr>
          <p:nvPr>
            <p:ph type="body" sz="quarter" idx="16"/>
          </p:nvPr>
        </p:nvSpPr>
        <p:spPr/>
        <p:txBody>
          <a:bodyPr/>
          <a:lstStyle/>
          <a:p>
            <a:r>
              <a:rPr lang="en-NL" dirty="0"/>
              <a:t>Using our different senses:				</a:t>
            </a:r>
            <a:r>
              <a:rPr lang="en-NL" sz="1400" dirty="0"/>
              <a:t>(</a:t>
            </a:r>
            <a:r>
              <a:rPr lang="en-US" sz="1400" dirty="0"/>
              <a:t>Sherrington’s </a:t>
            </a:r>
            <a:r>
              <a:rPr lang="en-US" sz="1400" dirty="0" err="1"/>
              <a:t>codificatio</a:t>
            </a:r>
            <a:r>
              <a:rPr lang="en-NL" sz="1400" dirty="0"/>
              <a:t>n)</a:t>
            </a:r>
            <a:endParaRPr lang="en-GB" dirty="0"/>
          </a:p>
        </p:txBody>
      </p:sp>
      <p:sp>
        <p:nvSpPr>
          <p:cNvPr id="4" name="Content Placeholder 3">
            <a:extLst>
              <a:ext uri="{FF2B5EF4-FFF2-40B4-BE49-F238E27FC236}">
                <a16:creationId xmlns:a16="http://schemas.microsoft.com/office/drawing/2014/main" id="{2ADDB953-1088-F20D-E502-AA2C0644ADB5}"/>
              </a:ext>
            </a:extLst>
          </p:cNvPr>
          <p:cNvSpPr>
            <a:spLocks noGrp="1"/>
          </p:cNvSpPr>
          <p:nvPr>
            <p:ph sz="quarter" idx="15"/>
          </p:nvPr>
        </p:nvSpPr>
        <p:spPr/>
        <p:txBody>
          <a:bodyPr/>
          <a:lstStyle/>
          <a:p>
            <a:r>
              <a:rPr lang="en-GB" dirty="0" err="1"/>
              <a:t>Teloreceptive</a:t>
            </a:r>
            <a:r>
              <a:rPr lang="en-GB" dirty="0"/>
              <a:t> (vision and hearing)</a:t>
            </a:r>
          </a:p>
          <a:p>
            <a:r>
              <a:rPr lang="en-GB" dirty="0"/>
              <a:t>Proprioceptive (limb position)</a:t>
            </a:r>
          </a:p>
          <a:p>
            <a:r>
              <a:rPr lang="en-GB" dirty="0"/>
              <a:t>Exteroceptive (touch)</a:t>
            </a:r>
          </a:p>
          <a:p>
            <a:r>
              <a:rPr lang="en-GB" dirty="0"/>
              <a:t>Chemoreceptive (smell and taste)</a:t>
            </a:r>
          </a:p>
          <a:p>
            <a:r>
              <a:rPr lang="en-GB" dirty="0"/>
              <a:t>Interoceptive (visceral, but based on later findings also includes the sense of the physiological condition of the entire body)</a:t>
            </a:r>
          </a:p>
          <a:p>
            <a:pPr lvl="1"/>
            <a:r>
              <a:rPr lang="en-GB" sz="2000" dirty="0"/>
              <a:t>may reflect predictions about the expected state of the body rather than actual</a:t>
            </a:r>
            <a:r>
              <a:rPr lang="en-NL" sz="2000" dirty="0"/>
              <a:t> </a:t>
            </a:r>
            <a:r>
              <a:rPr lang="en-GB" sz="2000" dirty="0"/>
              <a:t>sensations (Barrett &amp; Simmons, 2015)</a:t>
            </a:r>
            <a:endParaRPr lang="en-NL" sz="2000" dirty="0"/>
          </a:p>
          <a:p>
            <a:r>
              <a:rPr lang="en-NL" dirty="0"/>
              <a:t>Auditory: What we’ll cover this block!</a:t>
            </a:r>
          </a:p>
        </p:txBody>
      </p:sp>
      <p:sp>
        <p:nvSpPr>
          <p:cNvPr id="5" name="Title 4">
            <a:extLst>
              <a:ext uri="{FF2B5EF4-FFF2-40B4-BE49-F238E27FC236}">
                <a16:creationId xmlns:a16="http://schemas.microsoft.com/office/drawing/2014/main" id="{90BEB191-4713-9325-4379-281C8CC66C98}"/>
              </a:ext>
            </a:extLst>
          </p:cNvPr>
          <p:cNvSpPr>
            <a:spLocks noGrp="1"/>
          </p:cNvSpPr>
          <p:nvPr>
            <p:ph type="title"/>
          </p:nvPr>
        </p:nvSpPr>
        <p:spPr/>
        <p:txBody>
          <a:bodyPr/>
          <a:lstStyle/>
          <a:p>
            <a:r>
              <a:rPr lang="en-NL" dirty="0"/>
              <a:t>How do we perceive?</a:t>
            </a:r>
            <a:endParaRPr lang="en-GB" dirty="0"/>
          </a:p>
        </p:txBody>
      </p:sp>
    </p:spTree>
    <p:extLst>
      <p:ext uri="{BB962C8B-B14F-4D97-AF65-F5344CB8AC3E}">
        <p14:creationId xmlns:p14="http://schemas.microsoft.com/office/powerpoint/2010/main" val="236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E4948-FC39-70E3-D8DD-1566E007E00D}"/>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Content Placeholder 2">
            <a:extLst>
              <a:ext uri="{FF2B5EF4-FFF2-40B4-BE49-F238E27FC236}">
                <a16:creationId xmlns:a16="http://schemas.microsoft.com/office/drawing/2014/main" id="{EA3FD52A-8F51-815E-DC2D-A22B6DE26315}"/>
              </a:ext>
            </a:extLst>
          </p:cNvPr>
          <p:cNvSpPr>
            <a:spLocks noGrp="1"/>
          </p:cNvSpPr>
          <p:nvPr>
            <p:ph sz="quarter" idx="15"/>
          </p:nvPr>
        </p:nvSpPr>
        <p:spPr>
          <a:xfrm>
            <a:off x="537882" y="1471381"/>
            <a:ext cx="5971202" cy="4154984"/>
          </a:xfrm>
        </p:spPr>
        <p:txBody>
          <a:bodyPr/>
          <a:lstStyle/>
          <a:p>
            <a:r>
              <a:rPr lang="en-GB" dirty="0"/>
              <a:t>T</a:t>
            </a:r>
            <a:r>
              <a:rPr lang="en-NL" dirty="0"/>
              <a:t>he information received using the eye is received at a 24 hertz and incomplete; meaning information is missing.</a:t>
            </a:r>
          </a:p>
          <a:p>
            <a:r>
              <a:rPr lang="en-NL" dirty="0"/>
              <a:t>Visual perception uses several processing steps to create a holistic, constant and stable visual experience.</a:t>
            </a:r>
          </a:p>
          <a:p>
            <a:r>
              <a:rPr lang="en-NL" dirty="0"/>
              <a:t>Information is then further segmented, represented, classified (contextualized) and conceptually understood</a:t>
            </a:r>
          </a:p>
          <a:p>
            <a:endParaRPr lang="en-NL" i="1" dirty="0"/>
          </a:p>
          <a:p>
            <a:endParaRPr lang="en-NL" i="1" dirty="0"/>
          </a:p>
          <a:p>
            <a:endParaRPr lang="en-NL" i="1" dirty="0"/>
          </a:p>
          <a:p>
            <a:endParaRPr lang="en-NL" i="1" dirty="0"/>
          </a:p>
          <a:p>
            <a:endParaRPr lang="en-NL" i="1" dirty="0"/>
          </a:p>
          <a:p>
            <a:endParaRPr lang="en-NL" i="1" dirty="0"/>
          </a:p>
        </p:txBody>
      </p:sp>
      <p:sp>
        <p:nvSpPr>
          <p:cNvPr id="4" name="Title 3">
            <a:extLst>
              <a:ext uri="{FF2B5EF4-FFF2-40B4-BE49-F238E27FC236}">
                <a16:creationId xmlns:a16="http://schemas.microsoft.com/office/drawing/2014/main" id="{D074B19A-8C76-2FF0-3BE4-0FF55A7CEC71}"/>
              </a:ext>
            </a:extLst>
          </p:cNvPr>
          <p:cNvSpPr>
            <a:spLocks noGrp="1"/>
          </p:cNvSpPr>
          <p:nvPr>
            <p:ph type="title"/>
          </p:nvPr>
        </p:nvSpPr>
        <p:spPr/>
        <p:txBody>
          <a:bodyPr/>
          <a:lstStyle/>
          <a:p>
            <a:r>
              <a:rPr lang="en-NL" dirty="0"/>
              <a:t>Visual Perception</a:t>
            </a:r>
            <a:endParaRPr lang="en-GB" dirty="0"/>
          </a:p>
        </p:txBody>
      </p:sp>
      <p:pic>
        <p:nvPicPr>
          <p:cNvPr id="5" name="Picture 4" descr="Screen Shot 2017-09-14 at 10.34.58 PM.png">
            <a:extLst>
              <a:ext uri="{FF2B5EF4-FFF2-40B4-BE49-F238E27FC236}">
                <a16:creationId xmlns:a16="http://schemas.microsoft.com/office/drawing/2014/main" id="{9F77AFEB-EC2A-5E70-2520-ED3B93738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59" y="1630278"/>
            <a:ext cx="4647629" cy="220692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B9C9010-3918-6C97-F593-C5258B2D6D35}"/>
              </a:ext>
            </a:extLst>
          </p:cNvPr>
          <p:cNvPicPr>
            <a:picLocks noChangeAspect="1"/>
          </p:cNvPicPr>
          <p:nvPr/>
        </p:nvPicPr>
        <p:blipFill>
          <a:blip r:embed="rId3"/>
          <a:stretch>
            <a:fillRect/>
          </a:stretch>
        </p:blipFill>
        <p:spPr>
          <a:xfrm>
            <a:off x="1093069" y="4567187"/>
            <a:ext cx="9380220" cy="1645920"/>
          </a:xfrm>
          <a:prstGeom prst="rect">
            <a:avLst/>
          </a:prstGeom>
        </p:spPr>
      </p:pic>
    </p:spTree>
    <p:extLst>
      <p:ext uri="{BB962C8B-B14F-4D97-AF65-F5344CB8AC3E}">
        <p14:creationId xmlns:p14="http://schemas.microsoft.com/office/powerpoint/2010/main" val="22916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1B4E5-DFCB-8D38-049F-DB1810C2D063}"/>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3" name="Text Placeholder 2">
            <a:extLst>
              <a:ext uri="{FF2B5EF4-FFF2-40B4-BE49-F238E27FC236}">
                <a16:creationId xmlns:a16="http://schemas.microsoft.com/office/drawing/2014/main" id="{8838F4F2-72CC-880F-B019-9B8D64AD89E8}"/>
              </a:ext>
            </a:extLst>
          </p:cNvPr>
          <p:cNvSpPr>
            <a:spLocks noGrp="1"/>
          </p:cNvSpPr>
          <p:nvPr>
            <p:ph type="body" sz="quarter" idx="16"/>
          </p:nvPr>
        </p:nvSpPr>
        <p:spPr/>
        <p:txBody>
          <a:bodyPr/>
          <a:lstStyle/>
          <a:p>
            <a:r>
              <a:rPr lang="en-NL" dirty="0"/>
              <a:t>Sampling &amp; Prioritizing what we perceive</a:t>
            </a:r>
            <a:endParaRPr lang="en-GB" dirty="0"/>
          </a:p>
        </p:txBody>
      </p:sp>
      <p:sp>
        <p:nvSpPr>
          <p:cNvPr id="4" name="Content Placeholder 3">
            <a:extLst>
              <a:ext uri="{FF2B5EF4-FFF2-40B4-BE49-F238E27FC236}">
                <a16:creationId xmlns:a16="http://schemas.microsoft.com/office/drawing/2014/main" id="{9DEC1EF3-E0B5-EB20-AF72-7BAC82B37556}"/>
              </a:ext>
            </a:extLst>
          </p:cNvPr>
          <p:cNvSpPr>
            <a:spLocks noGrp="1"/>
          </p:cNvSpPr>
          <p:nvPr>
            <p:ph sz="quarter" idx="15"/>
          </p:nvPr>
        </p:nvSpPr>
        <p:spPr/>
        <p:txBody>
          <a:bodyPr/>
          <a:lstStyle/>
          <a:p>
            <a:r>
              <a:rPr lang="en-US" sz="1800" dirty="0"/>
              <a:t>Cannot take in all visual information at once.</a:t>
            </a:r>
            <a:endParaRPr lang="en-NL" sz="1800" dirty="0"/>
          </a:p>
          <a:p>
            <a:pPr lvl="1"/>
            <a:r>
              <a:rPr lang="en-US" sz="1800" dirty="0"/>
              <a:t>Therefore, shift attention around environment to focus on important sources of information.</a:t>
            </a:r>
          </a:p>
          <a:p>
            <a:r>
              <a:rPr lang="en-US" sz="1800" dirty="0"/>
              <a:t>‘Spotlight’ metaphor</a:t>
            </a:r>
            <a:endParaRPr lang="en-NL" sz="1800" dirty="0"/>
          </a:p>
          <a:p>
            <a:pPr lvl="1"/>
            <a:r>
              <a:rPr lang="en-US" sz="1800" dirty="0"/>
              <a:t>Attention is like a spotlight which moves about and allows us to selectively attend to parts of the visual world.</a:t>
            </a:r>
          </a:p>
          <a:p>
            <a:pPr lvl="1"/>
            <a:r>
              <a:rPr lang="en-US" sz="1800" dirty="0"/>
              <a:t>Michael Posner (1980) suggested that enhanced processing/detection occurs within this ‘spotlight’.</a:t>
            </a:r>
          </a:p>
          <a:p>
            <a:r>
              <a:rPr lang="en-US" sz="1800" dirty="0"/>
              <a:t>So attention is directed towards ‘space’ according to the spotlight model. It is a space-based model of attention.</a:t>
            </a:r>
            <a:endParaRPr lang="en-NL" sz="2000" dirty="0"/>
          </a:p>
          <a:p>
            <a:endParaRPr lang="en-GB" sz="2000" dirty="0"/>
          </a:p>
        </p:txBody>
      </p:sp>
      <p:sp>
        <p:nvSpPr>
          <p:cNvPr id="5" name="Title 4">
            <a:extLst>
              <a:ext uri="{FF2B5EF4-FFF2-40B4-BE49-F238E27FC236}">
                <a16:creationId xmlns:a16="http://schemas.microsoft.com/office/drawing/2014/main" id="{EAFADF03-E5A9-6799-DBD0-12599EF36B19}"/>
              </a:ext>
            </a:extLst>
          </p:cNvPr>
          <p:cNvSpPr>
            <a:spLocks noGrp="1"/>
          </p:cNvSpPr>
          <p:nvPr>
            <p:ph type="title"/>
          </p:nvPr>
        </p:nvSpPr>
        <p:spPr/>
        <p:txBody>
          <a:bodyPr/>
          <a:lstStyle/>
          <a:p>
            <a:r>
              <a:rPr lang="en-GB" dirty="0"/>
              <a:t>Visual Attention</a:t>
            </a:r>
          </a:p>
        </p:txBody>
      </p:sp>
      <p:pic>
        <p:nvPicPr>
          <p:cNvPr id="8" name="Picture 7" descr="Graphical user interface, application&#10;&#10;Description automatically generated">
            <a:extLst>
              <a:ext uri="{FF2B5EF4-FFF2-40B4-BE49-F238E27FC236}">
                <a16:creationId xmlns:a16="http://schemas.microsoft.com/office/drawing/2014/main" id="{6411DF7E-D060-BF5F-D22C-57FA50A4133B}"/>
              </a:ext>
            </a:extLst>
          </p:cNvPr>
          <p:cNvPicPr>
            <a:picLocks noChangeAspect="1"/>
          </p:cNvPicPr>
          <p:nvPr/>
        </p:nvPicPr>
        <p:blipFill>
          <a:blip r:embed="rId2"/>
          <a:stretch>
            <a:fillRect/>
          </a:stretch>
        </p:blipFill>
        <p:spPr>
          <a:xfrm>
            <a:off x="1093069" y="4380918"/>
            <a:ext cx="9380220" cy="1645920"/>
          </a:xfrm>
          <a:prstGeom prst="rect">
            <a:avLst/>
          </a:prstGeom>
        </p:spPr>
      </p:pic>
    </p:spTree>
    <p:extLst>
      <p:ext uri="{BB962C8B-B14F-4D97-AF65-F5344CB8AC3E}">
        <p14:creationId xmlns:p14="http://schemas.microsoft.com/office/powerpoint/2010/main" val="45815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0</TotalTime>
  <Words>1677</Words>
  <Application>Microsoft Office PowerPoint</Application>
  <PresentationFormat>Widescreen</PresentationFormat>
  <Paragraphs>222</Paragraphs>
  <Slides>35</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BlinkMacSystemFont</vt:lpstr>
      <vt:lpstr>Calibri</vt:lpstr>
      <vt:lpstr>ColfaxAI</vt:lpstr>
      <vt:lpstr>Inter Var</vt:lpstr>
      <vt:lpstr>Open Sans</vt:lpstr>
      <vt:lpstr>Open Sans SemiBold</vt:lpstr>
      <vt:lpstr>Open Sans SemiBold</vt:lpstr>
      <vt:lpstr>SabonMT</vt:lpstr>
      <vt:lpstr>TITLE SIDE</vt:lpstr>
      <vt:lpstr>TEXT SLIDE</vt:lpstr>
      <vt:lpstr>Cognition Fundamentals: Refresher</vt:lpstr>
      <vt:lpstr>What is cognition?</vt:lpstr>
      <vt:lpstr>What will we do today?</vt:lpstr>
      <vt:lpstr>The Cognitive System</vt:lpstr>
      <vt:lpstr>Why did we need attention?</vt:lpstr>
      <vt:lpstr>The Cognitive System</vt:lpstr>
      <vt:lpstr>How do we perceive?</vt:lpstr>
      <vt:lpstr>Visual Perception</vt:lpstr>
      <vt:lpstr>Visual Attention</vt:lpstr>
      <vt:lpstr>Attention</vt:lpstr>
      <vt:lpstr>Attention</vt:lpstr>
      <vt:lpstr>Conscious situational awareness?</vt:lpstr>
      <vt:lpstr>How do I achieve situational awareness</vt:lpstr>
      <vt:lpstr>Working Memory</vt:lpstr>
      <vt:lpstr>How memory functions</vt:lpstr>
      <vt:lpstr>Working Memory for Perception</vt:lpstr>
      <vt:lpstr>Familiarity vs. Recollection: The DPSD and CDP Models</vt:lpstr>
      <vt:lpstr>Types of Memory: the brain as a database</vt:lpstr>
      <vt:lpstr>Why is motivation important?</vt:lpstr>
      <vt:lpstr>Rewards &amp; Motivation</vt:lpstr>
      <vt:lpstr>Reinforcement Learning</vt:lpstr>
      <vt:lpstr>What is decision-making?</vt:lpstr>
      <vt:lpstr>Active Sampling - (Learning)</vt:lpstr>
      <vt:lpstr>Decision chains for sampling and action</vt:lpstr>
      <vt:lpstr>Mirror-Neurons – (learning)</vt:lpstr>
      <vt:lpstr>Break</vt:lpstr>
      <vt:lpstr>The Human Auditory System</vt:lpstr>
      <vt:lpstr>Cochlea</vt:lpstr>
      <vt:lpstr>Basilar Tuning</vt:lpstr>
      <vt:lpstr>Auditory Cortex</vt:lpstr>
      <vt:lpstr>Processing Meaning</vt:lpstr>
      <vt:lpstr>Localization of Sound: Vertically</vt:lpstr>
      <vt:lpstr>Localization of Sound: Horizontally</vt:lpstr>
      <vt:lpstr>PowerPoint Presentation</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116</cp:revision>
  <dcterms:created xsi:type="dcterms:W3CDTF">2022-09-13T13:06:59Z</dcterms:created>
  <dcterms:modified xsi:type="dcterms:W3CDTF">2023-03-01T13:48:02Z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